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 id="2147483666" r:id="rId2"/>
  </p:sldMasterIdLst>
  <p:notesMasterIdLst>
    <p:notesMasterId r:id="rId38"/>
  </p:notesMasterIdLst>
  <p:handoutMasterIdLst>
    <p:handoutMasterId r:id="rId39"/>
  </p:handoutMasterIdLst>
  <p:sldIdLst>
    <p:sldId id="332" r:id="rId3"/>
    <p:sldId id="1080" r:id="rId4"/>
    <p:sldId id="1889" r:id="rId5"/>
    <p:sldId id="2008" r:id="rId6"/>
    <p:sldId id="1081" r:id="rId7"/>
    <p:sldId id="1890" r:id="rId8"/>
    <p:sldId id="1393" r:id="rId9"/>
    <p:sldId id="1893" r:id="rId10"/>
    <p:sldId id="1892" r:id="rId11"/>
    <p:sldId id="2026" r:id="rId12"/>
    <p:sldId id="2009" r:id="rId13"/>
    <p:sldId id="2012" r:id="rId14"/>
    <p:sldId id="2013" r:id="rId15"/>
    <p:sldId id="2014" r:id="rId16"/>
    <p:sldId id="2015" r:id="rId17"/>
    <p:sldId id="2016" r:id="rId18"/>
    <p:sldId id="2017" r:id="rId19"/>
    <p:sldId id="2018" r:id="rId20"/>
    <p:sldId id="1895" r:id="rId21"/>
    <p:sldId id="2010" r:id="rId22"/>
    <p:sldId id="2011" r:id="rId23"/>
    <p:sldId id="1894" r:id="rId24"/>
    <p:sldId id="2022" r:id="rId25"/>
    <p:sldId id="2025" r:id="rId26"/>
    <p:sldId id="2027" r:id="rId27"/>
    <p:sldId id="2029" r:id="rId28"/>
    <p:sldId id="2019" r:id="rId29"/>
    <p:sldId id="2020" r:id="rId30"/>
    <p:sldId id="2021" r:id="rId31"/>
    <p:sldId id="2023" r:id="rId32"/>
    <p:sldId id="2024" r:id="rId33"/>
    <p:sldId id="2028" r:id="rId34"/>
    <p:sldId id="2030" r:id="rId35"/>
    <p:sldId id="1965" r:id="rId36"/>
    <p:sldId id="1711"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
          <p15:clr>
            <a:srgbClr val="A4A3A4"/>
          </p15:clr>
        </p15:guide>
        <p15:guide id="2" orient="horz" pos="618">
          <p15:clr>
            <a:srgbClr val="A4A3A4"/>
          </p15:clr>
        </p15:guide>
        <p15:guide id="3" orient="horz" pos="754">
          <p15:clr>
            <a:srgbClr val="A4A3A4"/>
          </p15:clr>
        </p15:guide>
        <p15:guide id="4" orient="horz" pos="3974">
          <p15:clr>
            <a:srgbClr val="A4A3A4"/>
          </p15:clr>
        </p15:guide>
        <p15:guide id="5" orient="horz" pos="4080">
          <p15:clr>
            <a:srgbClr val="A4A3A4"/>
          </p15:clr>
        </p15:guide>
        <p15:guide id="6" orient="horz" pos="4271">
          <p15:clr>
            <a:srgbClr val="A4A3A4"/>
          </p15:clr>
        </p15:guide>
        <p15:guide id="7" orient="horz" pos="3777">
          <p15:clr>
            <a:srgbClr val="A4A3A4"/>
          </p15:clr>
        </p15:guide>
        <p15:guide id="8" pos="7302">
          <p15:clr>
            <a:srgbClr val="A4A3A4"/>
          </p15:clr>
        </p15:guide>
        <p15:guide id="9" pos="332">
          <p15:clr>
            <a:srgbClr val="A4A3A4"/>
          </p15:clr>
        </p15:guide>
        <p15:guide id="10" pos="3840">
          <p15:clr>
            <a:srgbClr val="A4A3A4"/>
          </p15:clr>
        </p15:guide>
        <p15:guide id="11" pos="3744">
          <p15:clr>
            <a:srgbClr val="A4A3A4"/>
          </p15:clr>
        </p15:guide>
      </p15:sldGuideLst>
    </p:ext>
    <p:ext uri="{2D200454-40CA-4A62-9FC3-DE9A4176ACB9}">
      <p15:notesGuideLst xmlns:p15="http://schemas.microsoft.com/office/powerpoint/2012/main">
        <p15:guide id="1" orient="horz" pos="3008">
          <p15:clr>
            <a:srgbClr val="A4A3A4"/>
          </p15:clr>
        </p15:guide>
        <p15:guide id="2" orient="horz" pos="520">
          <p15:clr>
            <a:srgbClr val="A4A3A4"/>
          </p15:clr>
        </p15:guide>
        <p15:guide id="3" orient="horz" pos="5440">
          <p15:clr>
            <a:srgbClr val="A4A3A4"/>
          </p15:clr>
        </p15:guide>
        <p15:guide id="4" orient="horz" pos="5768">
          <p15:clr>
            <a:srgbClr val="A4A3A4"/>
          </p15:clr>
        </p15:guide>
        <p15:guide id="5" orient="horz" pos="5576">
          <p15:clr>
            <a:srgbClr val="A4A3A4"/>
          </p15:clr>
        </p15:guide>
        <p15:guide id="6" orient="horz" pos="5694">
          <p15:clr>
            <a:srgbClr val="A4A3A4"/>
          </p15:clr>
        </p15:guide>
        <p15:guide id="7" pos="3974">
          <p15:clr>
            <a:srgbClr val="A4A3A4"/>
          </p15:clr>
        </p15:guide>
        <p15:guide id="8" pos="35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0000FF"/>
    <a:srgbClr val="FF6600"/>
    <a:srgbClr val="242D3C"/>
    <a:srgbClr val="16C6CC"/>
    <a:srgbClr val="FFD85C"/>
    <a:srgbClr val="FFBA32"/>
    <a:srgbClr val="FFFFFF"/>
    <a:srgbClr val="E45327"/>
    <a:srgbClr val="7D7D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61" autoAdjust="0"/>
    <p:restoredTop sz="91120" autoAdjust="0"/>
  </p:normalViewPr>
  <p:slideViewPr>
    <p:cSldViewPr showGuides="1">
      <p:cViewPr varScale="1">
        <p:scale>
          <a:sx n="153" d="100"/>
          <a:sy n="153" d="100"/>
        </p:scale>
        <p:origin x="2748" y="108"/>
      </p:cViewPr>
      <p:guideLst>
        <p:guide orient="horz" pos="164"/>
        <p:guide orient="horz" pos="618"/>
        <p:guide orient="horz" pos="754"/>
        <p:guide orient="horz" pos="3974"/>
        <p:guide orient="horz" pos="4080"/>
        <p:guide orient="horz" pos="4271"/>
        <p:guide orient="horz" pos="3777"/>
        <p:guide pos="7302"/>
        <p:guide pos="332"/>
        <p:guide pos="3840"/>
        <p:guide pos="3744"/>
      </p:guideLst>
    </p:cSldViewPr>
  </p:slideViewPr>
  <p:outlineViewPr>
    <p:cViewPr>
      <p:scale>
        <a:sx n="33" d="100"/>
        <a:sy n="33" d="100"/>
      </p:scale>
      <p:origin x="0" y="-4176"/>
    </p:cViewPr>
  </p:outlineViewPr>
  <p:notesTextViewPr>
    <p:cViewPr>
      <p:scale>
        <a:sx n="200" d="100"/>
        <a:sy n="200" d="100"/>
      </p:scale>
      <p:origin x="0" y="0"/>
    </p:cViewPr>
  </p:notesTextViewPr>
  <p:sorterViewPr>
    <p:cViewPr>
      <p:scale>
        <a:sx n="100" d="100"/>
        <a:sy n="100" d="100"/>
      </p:scale>
      <p:origin x="0" y="-36348"/>
    </p:cViewPr>
  </p:sorterViewPr>
  <p:notesViewPr>
    <p:cSldViewPr>
      <p:cViewPr varScale="1">
        <p:scale>
          <a:sx n="69" d="100"/>
          <a:sy n="69" d="100"/>
        </p:scale>
        <p:origin x="3082" y="134"/>
      </p:cViewPr>
      <p:guideLst>
        <p:guide orient="horz" pos="3008"/>
        <p:guide orient="horz" pos="520"/>
        <p:guide orient="horz" pos="5440"/>
        <p:guide orient="horz" pos="5768"/>
        <p:guide orient="horz" pos="5576"/>
        <p:guide orient="horz" pos="5694"/>
        <p:guide pos="3974"/>
        <p:guide pos="35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png"/></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988229" y="107503"/>
            <a:ext cx="4320496" cy="239867"/>
          </a:xfrm>
          <a:prstGeom prst="rect">
            <a:avLst/>
          </a:prstGeom>
        </p:spPr>
        <p:txBody>
          <a:bodyPr vert="horz" lIns="91440" tIns="45720" rIns="91440" bIns="45720" rtlCol="0"/>
          <a:lstStyle>
            <a:lvl1pPr algn="l">
              <a:defRPr sz="1200"/>
            </a:lvl1pPr>
          </a:lstStyle>
          <a:p>
            <a:r>
              <a:rPr lang="zh-CN" altLang="en-US" dirty="0"/>
              <a:t>此处添加页眉信息</a:t>
            </a:r>
          </a:p>
        </p:txBody>
      </p:sp>
      <p:sp>
        <p:nvSpPr>
          <p:cNvPr id="3" name="日期占位符 2"/>
          <p:cNvSpPr>
            <a:spLocks noGrp="1"/>
          </p:cNvSpPr>
          <p:nvPr>
            <p:ph type="dt" sz="quarter" idx="1"/>
          </p:nvPr>
        </p:nvSpPr>
        <p:spPr>
          <a:xfrm>
            <a:off x="1989137" y="351842"/>
            <a:ext cx="4319587" cy="228600"/>
          </a:xfrm>
          <a:prstGeom prst="rect">
            <a:avLst/>
          </a:prstGeom>
        </p:spPr>
        <p:txBody>
          <a:bodyPr vert="horz" lIns="91440" tIns="45720" rIns="91440" bIns="45720" rtlCol="0"/>
          <a:lstStyle>
            <a:lvl1pPr algn="r">
              <a:defRPr sz="1200"/>
            </a:lvl1pPr>
          </a:lstStyle>
          <a:p>
            <a:pPr algn="l"/>
            <a:fld id="{CB446F43-867F-4F64-92FD-6C8496B9358B}" type="datetimeFigureOut">
              <a:rPr lang="zh-CN" altLang="en-US" smtClean="0"/>
              <a:t>2021/2/22</a:t>
            </a:fld>
            <a:endParaRPr lang="zh-CN" altLang="en-US"/>
          </a:p>
        </p:txBody>
      </p:sp>
      <p:sp>
        <p:nvSpPr>
          <p:cNvPr id="4" name="页脚占位符 3"/>
          <p:cNvSpPr>
            <a:spLocks noGrp="1"/>
          </p:cNvSpPr>
          <p:nvPr>
            <p:ph type="ftr" sz="quarter" idx="2"/>
          </p:nvPr>
        </p:nvSpPr>
        <p:spPr>
          <a:xfrm>
            <a:off x="518112" y="8748464"/>
            <a:ext cx="2971800" cy="321941"/>
          </a:xfrm>
          <a:prstGeom prst="rect">
            <a:avLst/>
          </a:prstGeom>
        </p:spPr>
        <p:txBody>
          <a:bodyPr vert="horz" lIns="91440" tIns="45720" rIns="91440" bIns="45720" rtlCol="0" anchor="b"/>
          <a:lstStyle>
            <a:lvl1pPr algn="l">
              <a:defRPr sz="1200"/>
            </a:lvl1pPr>
          </a:lstStyle>
          <a:p>
            <a:r>
              <a:rPr lang="zh-CN" altLang="en-US" dirty="0"/>
              <a:t>此处添加页脚信息</a:t>
            </a:r>
          </a:p>
        </p:txBody>
      </p:sp>
      <p:sp>
        <p:nvSpPr>
          <p:cNvPr id="5" name="灯片编号占位符 4"/>
          <p:cNvSpPr>
            <a:spLocks noGrp="1"/>
          </p:cNvSpPr>
          <p:nvPr>
            <p:ph type="sldNum" sz="quarter" idx="3"/>
          </p:nvPr>
        </p:nvSpPr>
        <p:spPr>
          <a:xfrm>
            <a:off x="5085183" y="8748464"/>
            <a:ext cx="1223541" cy="323529"/>
          </a:xfrm>
          <a:prstGeom prst="rect">
            <a:avLst/>
          </a:prstGeom>
        </p:spPr>
        <p:txBody>
          <a:bodyPr vert="horz" lIns="91440" tIns="45720" rIns="91440" bIns="45720" rtlCol="0" anchor="b"/>
          <a:lstStyle>
            <a:lvl1pPr algn="r">
              <a:defRPr sz="1200"/>
            </a:lvl1pPr>
          </a:lstStyle>
          <a:p>
            <a:r>
              <a:rPr lang="zh-CN" altLang="en-US" dirty="0"/>
              <a:t>第 </a:t>
            </a:r>
            <a:fld id="{15FF29FA-1BF5-411D-8347-0A24CCE555CE}" type="slidenum">
              <a:rPr lang="zh-CN" altLang="en-US" dirty="0" smtClean="0"/>
              <a:t>‹#›</a:t>
            </a:fld>
            <a:r>
              <a:rPr lang="zh-CN" altLang="en-US" dirty="0"/>
              <a:t> 页 讲义</a:t>
            </a:r>
          </a:p>
        </p:txBody>
      </p:sp>
      <p:cxnSp>
        <p:nvCxnSpPr>
          <p:cNvPr id="10" name="直接连接符 9"/>
          <p:cNvCxnSpPr/>
          <p:nvPr/>
        </p:nvCxnSpPr>
        <p:spPr>
          <a:xfrm>
            <a:off x="0" y="723669"/>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3429000" y="1312195"/>
            <a:ext cx="2879725" cy="1603621"/>
            <a:chOff x="0" y="1312195"/>
            <a:chExt cx="6858000" cy="1603621"/>
          </a:xfrm>
        </p:grpSpPr>
        <p:cxnSp>
          <p:nvCxnSpPr>
            <p:cNvPr id="11" name="直接连接符 10"/>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3429000" y="3980364"/>
            <a:ext cx="2879725" cy="1603621"/>
            <a:chOff x="0" y="1312195"/>
            <a:chExt cx="6858000" cy="1603621"/>
          </a:xfrm>
        </p:grpSpPr>
        <p:cxnSp>
          <p:nvCxnSpPr>
            <p:cNvPr id="19" name="直接连接符 18"/>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3429000" y="6629089"/>
            <a:ext cx="2879725" cy="1603621"/>
            <a:chOff x="0" y="1312195"/>
            <a:chExt cx="6858000" cy="1603621"/>
          </a:xfrm>
        </p:grpSpPr>
        <p:cxnSp>
          <p:nvCxnSpPr>
            <p:cNvPr id="26" name="直接连接符 25"/>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sp>
        <p:nvSpPr>
          <p:cNvPr id="32" name="矩形 31"/>
          <p:cNvSpPr/>
          <p:nvPr/>
        </p:nvSpPr>
        <p:spPr>
          <a:xfrm>
            <a:off x="549275" y="114299"/>
            <a:ext cx="1368152" cy="466143"/>
          </a:xfrm>
          <a:prstGeom prst="rect">
            <a:avLst/>
          </a:prstGeom>
          <a:solidFill>
            <a:schemeClr val="bg1"/>
          </a:solidFill>
          <a:ln w="952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rPr>
              <a:t>LOGO</a:t>
            </a:r>
            <a:endParaRPr lang="zh-CN" altLang="en-US" b="1" dirty="0">
              <a:solidFill>
                <a:schemeClr val="tx1">
                  <a:lumMod val="75000"/>
                  <a:lumOff val="25000"/>
                </a:schemeClr>
              </a:solidFill>
            </a:endParaRPr>
          </a:p>
        </p:txBody>
      </p:sp>
      <p:cxnSp>
        <p:nvCxnSpPr>
          <p:cNvPr id="33" name="直接连接符 32"/>
          <p:cNvCxnSpPr/>
          <p:nvPr/>
        </p:nvCxnSpPr>
        <p:spPr>
          <a:xfrm>
            <a:off x="0" y="8676457"/>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3328526" y="989904"/>
            <a:ext cx="1261884" cy="307777"/>
          </a:xfrm>
          <a:prstGeom prst="rect">
            <a:avLst/>
          </a:prstGeom>
        </p:spPr>
        <p:txBody>
          <a:bodyPr wrap="none">
            <a:spAutoFit/>
          </a:bodyPr>
          <a:lstStyle/>
          <a:p>
            <a:r>
              <a:rPr lang="zh-CN" altLang="en-US" sz="1400" dirty="0">
                <a:solidFill>
                  <a:srgbClr val="C0C0C0"/>
                </a:solidFill>
              </a:rPr>
              <a:t>此处记录讲义</a:t>
            </a:r>
          </a:p>
        </p:txBody>
      </p:sp>
      <p:sp>
        <p:nvSpPr>
          <p:cNvPr id="36" name="矩形 35"/>
          <p:cNvSpPr/>
          <p:nvPr/>
        </p:nvSpPr>
        <p:spPr>
          <a:xfrm>
            <a:off x="3328526" y="3672587"/>
            <a:ext cx="1261884" cy="307777"/>
          </a:xfrm>
          <a:prstGeom prst="rect">
            <a:avLst/>
          </a:prstGeom>
        </p:spPr>
        <p:txBody>
          <a:bodyPr wrap="none">
            <a:spAutoFit/>
          </a:bodyPr>
          <a:lstStyle/>
          <a:p>
            <a:r>
              <a:rPr lang="zh-CN" altLang="en-US" sz="1400" dirty="0">
                <a:solidFill>
                  <a:srgbClr val="C0C0C0"/>
                </a:solidFill>
              </a:rPr>
              <a:t>此处记录讲义</a:t>
            </a:r>
          </a:p>
        </p:txBody>
      </p:sp>
      <p:sp>
        <p:nvSpPr>
          <p:cNvPr id="37" name="矩形 36"/>
          <p:cNvSpPr/>
          <p:nvPr/>
        </p:nvSpPr>
        <p:spPr>
          <a:xfrm>
            <a:off x="3328526" y="6321312"/>
            <a:ext cx="1261884" cy="307777"/>
          </a:xfrm>
          <a:prstGeom prst="rect">
            <a:avLst/>
          </a:prstGeom>
        </p:spPr>
        <p:txBody>
          <a:bodyPr wrap="none">
            <a:spAutoFit/>
          </a:bodyPr>
          <a:lstStyle/>
          <a:p>
            <a:r>
              <a:rPr lang="zh-CN" altLang="en-US" sz="1400" dirty="0">
                <a:solidFill>
                  <a:srgbClr val="C0C0C0"/>
                </a:solidFill>
              </a:rPr>
              <a:t>此处记录讲义</a:t>
            </a:r>
          </a:p>
        </p:txBody>
      </p:sp>
      <p:pic>
        <p:nvPicPr>
          <p:cNvPr id="38" name="Picture 3" descr="E:\设计素材\shadow.png"/>
          <p:cNvPicPr>
            <a:picLocks noChangeAspect="1" noChangeArrowheads="1"/>
          </p:cNvPicPr>
          <p:nvPr/>
        </p:nvPicPr>
        <p:blipFill>
          <a:blip r:embed="rId2"/>
          <a:srcRect/>
          <a:stretch>
            <a:fillRect/>
          </a:stretch>
        </p:blipFill>
        <p:spPr bwMode="auto">
          <a:xfrm>
            <a:off x="549275" y="2929386"/>
            <a:ext cx="2663701" cy="30911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 descr="E:\设计素材\shadow.png"/>
          <p:cNvPicPr>
            <a:picLocks noChangeAspect="1" noChangeArrowheads="1"/>
          </p:cNvPicPr>
          <p:nvPr/>
        </p:nvPicPr>
        <p:blipFill>
          <a:blip r:embed="rId2"/>
          <a:srcRect/>
          <a:stretch>
            <a:fillRect/>
          </a:stretch>
        </p:blipFill>
        <p:spPr bwMode="auto">
          <a:xfrm>
            <a:off x="549275" y="5581827"/>
            <a:ext cx="2663701" cy="30911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 descr="E:\设计素材\shadow.png"/>
          <p:cNvPicPr>
            <a:picLocks noChangeAspect="1" noChangeArrowheads="1"/>
          </p:cNvPicPr>
          <p:nvPr/>
        </p:nvPicPr>
        <p:blipFill>
          <a:blip r:embed="rId2"/>
          <a:srcRect/>
          <a:stretch>
            <a:fillRect/>
          </a:stretch>
        </p:blipFill>
        <p:spPr bwMode="auto">
          <a:xfrm>
            <a:off x="549275" y="8232710"/>
            <a:ext cx="2663701" cy="309113"/>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075" name="Picture 3" descr="E:\设计素材\shad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275" y="5292080"/>
            <a:ext cx="5759450" cy="374364"/>
          </a:xfrm>
          <a:prstGeom prst="rect">
            <a:avLst/>
          </a:prstGeom>
          <a:noFill/>
          <a:extLst>
            <a:ext uri="{909E8E84-426E-40DD-AFC4-6F175D3DCCD1}">
              <a14:hiddenFill xmlns:a14="http://schemas.microsoft.com/office/drawing/2010/main">
                <a:solidFill>
                  <a:srgbClr val="FFFFFF"/>
                </a:solidFill>
              </a14:hiddenFill>
            </a:ext>
          </a:extLst>
        </p:spPr>
      </p:pic>
      <p:sp>
        <p:nvSpPr>
          <p:cNvPr id="2" name="页眉占位符 1"/>
          <p:cNvSpPr>
            <a:spLocks noGrp="1"/>
          </p:cNvSpPr>
          <p:nvPr>
            <p:ph type="hdr" sz="quarter"/>
          </p:nvPr>
        </p:nvSpPr>
        <p:spPr>
          <a:xfrm>
            <a:off x="1988840" y="114299"/>
            <a:ext cx="4319884" cy="233072"/>
          </a:xfrm>
          <a:prstGeom prst="rect">
            <a:avLst/>
          </a:prstGeom>
        </p:spPr>
        <p:txBody>
          <a:bodyPr vert="horz" lIns="91440" tIns="45720" rIns="91440" bIns="45720" rtlCol="0"/>
          <a:lstStyle>
            <a:lvl1pPr algn="l">
              <a:defRPr sz="1200"/>
            </a:lvl1pPr>
          </a:lstStyle>
          <a:p>
            <a:r>
              <a:rPr lang="zh-CN" altLang="en-US" dirty="0"/>
              <a:t>此处添加页眉信息</a:t>
            </a:r>
          </a:p>
        </p:txBody>
      </p:sp>
      <p:sp>
        <p:nvSpPr>
          <p:cNvPr id="3" name="日期占位符 2"/>
          <p:cNvSpPr>
            <a:spLocks noGrp="1"/>
          </p:cNvSpPr>
          <p:nvPr>
            <p:ph type="dt" idx="1"/>
          </p:nvPr>
        </p:nvSpPr>
        <p:spPr>
          <a:xfrm>
            <a:off x="1988840" y="347370"/>
            <a:ext cx="4319885" cy="233072"/>
          </a:xfrm>
          <a:prstGeom prst="rect">
            <a:avLst/>
          </a:prstGeom>
        </p:spPr>
        <p:txBody>
          <a:bodyPr vert="horz" lIns="91440" tIns="45720" rIns="91440" bIns="45720" rtlCol="0"/>
          <a:lstStyle>
            <a:lvl1pPr algn="l">
              <a:defRPr sz="1200"/>
            </a:lvl1pPr>
          </a:lstStyle>
          <a:p>
            <a:fld id="{D51D64F8-606E-4201-A2DE-1AF0754CE781}" type="datetimeFigureOut">
              <a:rPr lang="zh-CN" altLang="en-US" smtClean="0"/>
              <a:t>2021/2/22</a:t>
            </a:fld>
            <a:endParaRPr lang="zh-CN" altLang="en-US"/>
          </a:p>
        </p:txBody>
      </p:sp>
      <p:sp>
        <p:nvSpPr>
          <p:cNvPr id="4" name="幻灯片图像占位符 3"/>
          <p:cNvSpPr>
            <a:spLocks noGrp="1" noRot="1" noChangeAspect="1"/>
          </p:cNvSpPr>
          <p:nvPr>
            <p:ph type="sldImg" idx="2"/>
          </p:nvPr>
        </p:nvSpPr>
        <p:spPr>
          <a:xfrm>
            <a:off x="-404813" y="971550"/>
            <a:ext cx="7670801" cy="431641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549275" y="5508104"/>
            <a:ext cx="5759450" cy="2878088"/>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549523" y="8748465"/>
            <a:ext cx="2971800" cy="287585"/>
          </a:xfrm>
          <a:prstGeom prst="rect">
            <a:avLst/>
          </a:prstGeom>
        </p:spPr>
        <p:txBody>
          <a:bodyPr vert="horz" lIns="91440" tIns="45720" rIns="91440" bIns="45720" rtlCol="0" anchor="b"/>
          <a:lstStyle>
            <a:lvl1pPr algn="l">
              <a:defRPr sz="1200"/>
            </a:lvl1pPr>
          </a:lstStyle>
          <a:p>
            <a:r>
              <a:rPr lang="zh-CN" altLang="en-US" dirty="0"/>
              <a:t>此处添加页脚信息</a:t>
            </a:r>
          </a:p>
        </p:txBody>
      </p:sp>
      <p:sp>
        <p:nvSpPr>
          <p:cNvPr id="7" name="灯片编号占位符 6"/>
          <p:cNvSpPr>
            <a:spLocks noGrp="1"/>
          </p:cNvSpPr>
          <p:nvPr>
            <p:ph type="sldNum" sz="quarter" idx="5"/>
          </p:nvPr>
        </p:nvSpPr>
        <p:spPr>
          <a:xfrm>
            <a:off x="3884613" y="8748713"/>
            <a:ext cx="2424112" cy="287337"/>
          </a:xfrm>
          <a:prstGeom prst="rect">
            <a:avLst/>
          </a:prstGeom>
        </p:spPr>
        <p:txBody>
          <a:bodyPr vert="horz" lIns="91440" tIns="45720" rIns="91440" bIns="45720" rtlCol="0" anchor="b"/>
          <a:lstStyle>
            <a:lvl1pPr algn="r">
              <a:defRPr sz="1200"/>
            </a:lvl1pPr>
          </a:lstStyle>
          <a:p>
            <a:r>
              <a:rPr lang="zh-CN" altLang="en-US" dirty="0"/>
              <a:t>第 </a:t>
            </a:r>
            <a:fld id="{CE884005-AAD7-43DA-8323-709AF992FEE5}" type="slidenum">
              <a:rPr lang="zh-CN" altLang="en-US" dirty="0" smtClean="0"/>
              <a:t>‹#›</a:t>
            </a:fld>
            <a:r>
              <a:rPr lang="zh-CN" altLang="en-US" dirty="0"/>
              <a:t> 页</a:t>
            </a:r>
          </a:p>
        </p:txBody>
      </p:sp>
      <p:cxnSp>
        <p:nvCxnSpPr>
          <p:cNvPr id="8" name="直接连接符 7"/>
          <p:cNvCxnSpPr/>
          <p:nvPr/>
        </p:nvCxnSpPr>
        <p:spPr>
          <a:xfrm>
            <a:off x="0" y="723669"/>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49275" y="114299"/>
            <a:ext cx="1368152" cy="466143"/>
          </a:xfrm>
          <a:prstGeom prst="rect">
            <a:avLst/>
          </a:prstGeom>
          <a:solidFill>
            <a:schemeClr val="bg1"/>
          </a:solidFill>
          <a:ln w="952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rPr>
              <a:t>LOGO</a:t>
            </a:r>
            <a:endParaRPr lang="zh-CN" altLang="en-US" b="1" dirty="0">
              <a:solidFill>
                <a:schemeClr val="tx1">
                  <a:lumMod val="75000"/>
                  <a:lumOff val="25000"/>
                </a:schemeClr>
              </a:solidFill>
            </a:endParaRPr>
          </a:p>
        </p:txBody>
      </p:sp>
      <p:cxnSp>
        <p:nvCxnSpPr>
          <p:cNvPr id="10" name="直接连接符 9"/>
          <p:cNvCxnSpPr/>
          <p:nvPr/>
        </p:nvCxnSpPr>
        <p:spPr>
          <a:xfrm>
            <a:off x="0" y="8676457"/>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notesStyle>
    <a:lvl1pPr marL="1714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1pPr>
    <a:lvl2pPr marL="6286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2pPr>
    <a:lvl3pPr marL="10858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3pPr>
    <a:lvl4pPr marL="15430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4pPr>
    <a:lvl5pPr marL="20002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4813" y="971550"/>
            <a:ext cx="7670801" cy="4316413"/>
          </a:xfrm>
        </p:spPr>
      </p:sp>
      <p:sp>
        <p:nvSpPr>
          <p:cNvPr id="3" name="备注占位符 2"/>
          <p:cNvSpPr>
            <a:spLocks noGrp="1"/>
          </p:cNvSpPr>
          <p:nvPr>
            <p:ph type="body" idx="1"/>
          </p:nvPr>
        </p:nvSpPr>
        <p:spPr/>
        <p:txBody>
          <a:bodyPr/>
          <a:lstStyle/>
          <a:p>
            <a:pPr marL="0" indent="0">
              <a:buNone/>
            </a:pPr>
            <a:endParaRPr lang="en-US" altLang="zh-CN" b="0"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1</a:t>
            </a:fld>
            <a:r>
              <a:rPr lang="zh-CN" altLang="en-US"/>
              <a:t> 页</a:t>
            </a:r>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DCB70667-F3EC-48DE-812A-87BB27A7A8B3}" type="slidenum">
              <a:rPr lang="en-US" altLang="zh-CN" sz="1300">
                <a:latin typeface="Times New Roman" panose="02020603050405020304" pitchFamily="18" charset="0"/>
              </a:rPr>
              <a:pPr algn="r"/>
              <a:t>11</a:t>
            </a:fld>
            <a:endParaRPr lang="en-US" altLang="zh-CN" sz="1300">
              <a:latin typeface="Times New Roman" panose="02020603050405020304" pitchFamily="18"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1636110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DCB70667-F3EC-48DE-812A-87BB27A7A8B3}" type="slidenum">
              <a:rPr lang="en-US" altLang="zh-CN" sz="1300">
                <a:latin typeface="Times New Roman" panose="02020603050405020304" pitchFamily="18" charset="0"/>
              </a:rPr>
              <a:pPr algn="r"/>
              <a:t>12</a:t>
            </a:fld>
            <a:endParaRPr lang="en-US" altLang="zh-CN" sz="1300">
              <a:latin typeface="Times New Roman" panose="02020603050405020304" pitchFamily="18"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What is data engineering? Data cleaning, data organization</a:t>
            </a:r>
            <a:endParaRPr lang="zh-CN" altLang="zh-CN" dirty="0"/>
          </a:p>
        </p:txBody>
      </p:sp>
    </p:spTree>
    <p:extLst>
      <p:ext uri="{BB962C8B-B14F-4D97-AF65-F5344CB8AC3E}">
        <p14:creationId xmlns:p14="http://schemas.microsoft.com/office/powerpoint/2010/main" val="3954715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DCB70667-F3EC-48DE-812A-87BB27A7A8B3}" type="slidenum">
              <a:rPr lang="en-US" altLang="zh-CN" sz="1300">
                <a:latin typeface="Times New Roman" panose="02020603050405020304" pitchFamily="18" charset="0"/>
              </a:rPr>
              <a:pPr algn="r"/>
              <a:t>13</a:t>
            </a:fld>
            <a:endParaRPr lang="en-US" altLang="zh-CN" sz="1300">
              <a:latin typeface="Times New Roman" panose="02020603050405020304" pitchFamily="18"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200547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DCB70667-F3EC-48DE-812A-87BB27A7A8B3}" type="slidenum">
              <a:rPr lang="en-US" altLang="zh-CN" sz="1300">
                <a:latin typeface="Times New Roman" panose="02020603050405020304" pitchFamily="18" charset="0"/>
              </a:rPr>
              <a:pPr algn="r"/>
              <a:t>14</a:t>
            </a:fld>
            <a:endParaRPr lang="en-US" altLang="zh-CN" sz="1300">
              <a:latin typeface="Times New Roman" panose="02020603050405020304" pitchFamily="18"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564460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DCB70667-F3EC-48DE-812A-87BB27A7A8B3}" type="slidenum">
              <a:rPr lang="en-US" altLang="zh-CN" sz="1300">
                <a:latin typeface="Times New Roman" panose="02020603050405020304" pitchFamily="18" charset="0"/>
              </a:rPr>
              <a:pPr algn="r"/>
              <a:t>15</a:t>
            </a:fld>
            <a:endParaRPr lang="en-US" altLang="zh-CN" sz="1300">
              <a:latin typeface="Times New Roman" panose="02020603050405020304" pitchFamily="18"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3768803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DCB70667-F3EC-48DE-812A-87BB27A7A8B3}" type="slidenum">
              <a:rPr lang="en-US" altLang="zh-CN" sz="1300">
                <a:latin typeface="Times New Roman" panose="02020603050405020304" pitchFamily="18" charset="0"/>
              </a:rPr>
              <a:pPr algn="r"/>
              <a:t>16</a:t>
            </a:fld>
            <a:endParaRPr lang="en-US" altLang="zh-CN" sz="1300">
              <a:latin typeface="Times New Roman" panose="02020603050405020304" pitchFamily="18"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1138356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DCB70667-F3EC-48DE-812A-87BB27A7A8B3}" type="slidenum">
              <a:rPr lang="en-US" altLang="zh-CN" sz="1300">
                <a:latin typeface="Times New Roman" panose="02020603050405020304" pitchFamily="18" charset="0"/>
              </a:rPr>
              <a:pPr algn="r"/>
              <a:t>17</a:t>
            </a:fld>
            <a:endParaRPr lang="en-US" altLang="zh-CN" sz="1300">
              <a:latin typeface="Times New Roman" panose="02020603050405020304" pitchFamily="18"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4279194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DCB70667-F3EC-48DE-812A-87BB27A7A8B3}" type="slidenum">
              <a:rPr lang="en-US" altLang="zh-CN" sz="1300">
                <a:latin typeface="Times New Roman" panose="02020603050405020304" pitchFamily="18" charset="0"/>
              </a:rPr>
              <a:pPr algn="r"/>
              <a:t>18</a:t>
            </a:fld>
            <a:endParaRPr lang="en-US" altLang="zh-CN" sz="1300">
              <a:latin typeface="Times New Roman" panose="02020603050405020304" pitchFamily="18"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610282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C3D82E7-A1D6-404E-86D1-18B218E5B3F8}" type="slidenum">
              <a:rPr lang="en-US" altLang="zh-CN" sz="1300">
                <a:latin typeface="Times New Roman" panose="02020603050405020304" pitchFamily="18" charset="0"/>
              </a:rPr>
              <a:pPr/>
              <a:t>19</a:t>
            </a:fld>
            <a:endParaRPr lang="en-US" altLang="zh-CN" sz="1300">
              <a:latin typeface="Times New Roman" panose="02020603050405020304" pitchFamily="18" charset="0"/>
            </a:endParaRPr>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13498865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DCB70667-F3EC-48DE-812A-87BB27A7A8B3}" type="slidenum">
              <a:rPr lang="en-US" altLang="zh-CN" sz="1300">
                <a:latin typeface="Times New Roman" panose="02020603050405020304" pitchFamily="18" charset="0"/>
              </a:rPr>
              <a:pPr algn="r"/>
              <a:t>20</a:t>
            </a:fld>
            <a:endParaRPr lang="en-US" altLang="zh-CN" sz="1300">
              <a:latin typeface="Times New Roman" panose="02020603050405020304" pitchFamily="18"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33303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5121"/>
          <p:cNvSpPr>
            <a:spLocks noGrp="1" noRot="1" noChangeAspect="1" noTextEdit="1"/>
          </p:cNvSpPr>
          <p:nvPr>
            <p:ph type="sldImg"/>
          </p:nvPr>
        </p:nvSpPr>
        <p:spPr/>
      </p:sp>
      <p:sp>
        <p:nvSpPr>
          <p:cNvPr id="5123" name="文本占位符 5122"/>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sz="1200" dirty="0"/>
              <a:t>2</a:t>
            </a:fld>
            <a:endParaRPr lang="en-US" sz="12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DCB70667-F3EC-48DE-812A-87BB27A7A8B3}" type="slidenum">
              <a:rPr lang="en-US" altLang="zh-CN" sz="1300">
                <a:latin typeface="Times New Roman" panose="02020603050405020304" pitchFamily="18" charset="0"/>
              </a:rPr>
              <a:pPr algn="r"/>
              <a:t>21</a:t>
            </a:fld>
            <a:endParaRPr lang="en-US" altLang="zh-CN" sz="1300">
              <a:latin typeface="Times New Roman" panose="02020603050405020304" pitchFamily="18"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650544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DCB70667-F3EC-48DE-812A-87BB27A7A8B3}" type="slidenum">
              <a:rPr lang="en-US" altLang="zh-CN" sz="1300">
                <a:latin typeface="Times New Roman" panose="02020603050405020304" pitchFamily="18" charset="0"/>
              </a:rPr>
              <a:pPr algn="r"/>
              <a:t>22</a:t>
            </a:fld>
            <a:endParaRPr lang="en-US" altLang="zh-CN" sz="1300">
              <a:latin typeface="Times New Roman" panose="02020603050405020304" pitchFamily="18"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14807852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DCB70667-F3EC-48DE-812A-87BB27A7A8B3}" type="slidenum">
              <a:rPr lang="en-US" altLang="zh-CN" sz="1300">
                <a:latin typeface="Times New Roman" panose="02020603050405020304" pitchFamily="18" charset="0"/>
              </a:rPr>
              <a:pPr algn="r"/>
              <a:t>23</a:t>
            </a:fld>
            <a:endParaRPr lang="en-US" altLang="zh-CN" sz="1300">
              <a:latin typeface="Times New Roman" panose="02020603050405020304" pitchFamily="18"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4997471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DCB70667-F3EC-48DE-812A-87BB27A7A8B3}" type="slidenum">
              <a:rPr lang="en-US" altLang="zh-CN" sz="1300">
                <a:latin typeface="Times New Roman" panose="02020603050405020304" pitchFamily="18" charset="0"/>
              </a:rPr>
              <a:pPr algn="r"/>
              <a:t>24</a:t>
            </a:fld>
            <a:endParaRPr lang="en-US" altLang="zh-CN" sz="1300">
              <a:latin typeface="Times New Roman" panose="02020603050405020304" pitchFamily="18"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17209216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DCB70667-F3EC-48DE-812A-87BB27A7A8B3}" type="slidenum">
              <a:rPr lang="en-US" altLang="zh-CN" sz="1300">
                <a:latin typeface="Times New Roman" panose="02020603050405020304" pitchFamily="18" charset="0"/>
              </a:rPr>
              <a:pPr algn="r"/>
              <a:t>25</a:t>
            </a:fld>
            <a:endParaRPr lang="en-US" altLang="zh-CN" sz="1300">
              <a:latin typeface="Times New Roman" panose="02020603050405020304" pitchFamily="18"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3880982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DCB70667-F3EC-48DE-812A-87BB27A7A8B3}" type="slidenum">
              <a:rPr lang="en-US" altLang="zh-CN" sz="1300">
                <a:latin typeface="Times New Roman" panose="02020603050405020304" pitchFamily="18" charset="0"/>
              </a:rPr>
              <a:pPr algn="r"/>
              <a:t>26</a:t>
            </a:fld>
            <a:endParaRPr lang="en-US" altLang="zh-CN" sz="1300">
              <a:latin typeface="Times New Roman" panose="02020603050405020304" pitchFamily="18"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9535025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DCB70667-F3EC-48DE-812A-87BB27A7A8B3}" type="slidenum">
              <a:rPr lang="en-US" altLang="zh-CN" sz="1300">
                <a:latin typeface="Times New Roman" panose="02020603050405020304" pitchFamily="18" charset="0"/>
              </a:rPr>
              <a:pPr algn="r"/>
              <a:t>27</a:t>
            </a:fld>
            <a:endParaRPr lang="en-US" altLang="zh-CN" sz="1300">
              <a:latin typeface="Times New Roman" panose="02020603050405020304" pitchFamily="18"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5094192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DCB70667-F3EC-48DE-812A-87BB27A7A8B3}" type="slidenum">
              <a:rPr lang="en-US" altLang="zh-CN" sz="1300">
                <a:latin typeface="Times New Roman" panose="02020603050405020304" pitchFamily="18" charset="0"/>
              </a:rPr>
              <a:pPr algn="r"/>
              <a:t>28</a:t>
            </a:fld>
            <a:endParaRPr lang="en-US" altLang="zh-CN" sz="1300">
              <a:latin typeface="Times New Roman" panose="02020603050405020304" pitchFamily="18"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9481195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DCB70667-F3EC-48DE-812A-87BB27A7A8B3}" type="slidenum">
              <a:rPr lang="en-US" altLang="zh-CN" sz="1300">
                <a:latin typeface="Times New Roman" panose="02020603050405020304" pitchFamily="18" charset="0"/>
              </a:rPr>
              <a:pPr algn="r"/>
              <a:t>29</a:t>
            </a:fld>
            <a:endParaRPr lang="en-US" altLang="zh-CN" sz="1300">
              <a:latin typeface="Times New Roman" panose="02020603050405020304" pitchFamily="18"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813765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DCB70667-F3EC-48DE-812A-87BB27A7A8B3}" type="slidenum">
              <a:rPr lang="en-US" altLang="zh-CN" sz="1300">
                <a:latin typeface="Times New Roman" panose="02020603050405020304" pitchFamily="18" charset="0"/>
              </a:rPr>
              <a:pPr algn="r"/>
              <a:t>30</a:t>
            </a:fld>
            <a:endParaRPr lang="en-US" altLang="zh-CN" sz="1300">
              <a:latin typeface="Times New Roman" panose="02020603050405020304" pitchFamily="18"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4057089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3</a:t>
            </a:fld>
            <a:r>
              <a:rPr lang="zh-CN" altLang="en-US"/>
              <a:t> 页</a:t>
            </a:r>
            <a:endParaRPr lang="zh-CN" altLang="en-US" dirty="0"/>
          </a:p>
        </p:txBody>
      </p:sp>
    </p:spTree>
    <p:extLst>
      <p:ext uri="{BB962C8B-B14F-4D97-AF65-F5344CB8AC3E}">
        <p14:creationId xmlns:p14="http://schemas.microsoft.com/office/powerpoint/2010/main" val="22550307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DCB70667-F3EC-48DE-812A-87BB27A7A8B3}" type="slidenum">
              <a:rPr lang="en-US" altLang="zh-CN" sz="1300">
                <a:latin typeface="Times New Roman" panose="02020603050405020304" pitchFamily="18" charset="0"/>
              </a:rPr>
              <a:pPr algn="r"/>
              <a:t>31</a:t>
            </a:fld>
            <a:endParaRPr lang="en-US" altLang="zh-CN" sz="1300">
              <a:latin typeface="Times New Roman" panose="02020603050405020304" pitchFamily="18"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17400560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DCB70667-F3EC-48DE-812A-87BB27A7A8B3}" type="slidenum">
              <a:rPr lang="en-US" altLang="zh-CN" sz="1300">
                <a:latin typeface="Times New Roman" panose="02020603050405020304" pitchFamily="18" charset="0"/>
              </a:rPr>
              <a:pPr algn="r"/>
              <a:t>32</a:t>
            </a:fld>
            <a:endParaRPr lang="en-US" altLang="zh-CN" sz="1300">
              <a:latin typeface="Times New Roman" panose="02020603050405020304" pitchFamily="18"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30481435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DCB70667-F3EC-48DE-812A-87BB27A7A8B3}" type="slidenum">
              <a:rPr lang="en-US" altLang="zh-CN" sz="1300">
                <a:latin typeface="Times New Roman" panose="02020603050405020304" pitchFamily="18" charset="0"/>
              </a:rPr>
              <a:pPr algn="r"/>
              <a:t>33</a:t>
            </a:fld>
            <a:endParaRPr lang="en-US" altLang="zh-CN" sz="1300">
              <a:latin typeface="Times New Roman" panose="02020603050405020304" pitchFamily="18"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9237071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85BFA84-D5F6-4559-B007-A03CBFB71C9E}" type="slidenum">
              <a:rPr lang="en-US" altLang="zh-CN" sz="1300">
                <a:latin typeface="Times New Roman" panose="02020603050405020304" pitchFamily="18" charset="0"/>
              </a:rPr>
              <a:pPr/>
              <a:t>34</a:t>
            </a:fld>
            <a:endParaRPr lang="en-US" altLang="zh-CN" sz="1300">
              <a:latin typeface="Times New Roman" panose="02020603050405020304" pitchFamily="18" charset="0"/>
            </a:endParaRPr>
          </a:p>
        </p:txBody>
      </p:sp>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42239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4</a:t>
            </a:fld>
            <a:r>
              <a:rPr lang="zh-CN" altLang="en-US"/>
              <a:t> 页</a:t>
            </a:r>
            <a:endParaRPr lang="zh-CN" altLang="en-US" dirty="0"/>
          </a:p>
        </p:txBody>
      </p:sp>
    </p:spTree>
    <p:extLst>
      <p:ext uri="{BB962C8B-B14F-4D97-AF65-F5344CB8AC3E}">
        <p14:creationId xmlns:p14="http://schemas.microsoft.com/office/powerpoint/2010/main" val="3551737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29697"/>
          <p:cNvSpPr>
            <a:spLocks noGrp="1" noRot="1" noChangeAspect="1" noTextEdit="1"/>
          </p:cNvSpPr>
          <p:nvPr>
            <p:ph type="sldImg"/>
          </p:nvPr>
        </p:nvSpPr>
        <p:spPr/>
      </p:sp>
      <p:sp>
        <p:nvSpPr>
          <p:cNvPr id="29699" name="文本占位符 29698"/>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sz="1200" dirty="0"/>
              <a:t>5</a:t>
            </a:fld>
            <a:endParaRPr lang="en-US" sz="12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30721"/>
          <p:cNvSpPr>
            <a:spLocks noGrp="1" noRot="1" noChangeAspect="1" noTextEdit="1"/>
          </p:cNvSpPr>
          <p:nvPr>
            <p:ph type="sldImg"/>
          </p:nvPr>
        </p:nvSpPr>
        <p:spPr/>
      </p:sp>
      <p:sp>
        <p:nvSpPr>
          <p:cNvPr id="30723" name="文本占位符 30722"/>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sz="1200" dirty="0"/>
              <a:t>7</a:t>
            </a:fld>
            <a:endParaRPr lang="en-US" sz="12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8EB7BB8-49B2-4DAD-B1E9-3AC217F7EF6A}" type="slidenum">
              <a:rPr lang="en-US" altLang="zh-CN" sz="1300"/>
              <a:pPr/>
              <a:t>8</a:t>
            </a:fld>
            <a:endParaRPr lang="en-US" altLang="zh-CN" sz="130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endParaRPr kumimoji="0" lang="zh-CN" altLang="en-US" dirty="0">
              <a:ea typeface="宋体" panose="02010600030101010101" pitchFamily="2" charset="-122"/>
            </a:endParaRPr>
          </a:p>
        </p:txBody>
      </p:sp>
    </p:spTree>
    <p:extLst>
      <p:ext uri="{BB962C8B-B14F-4D97-AF65-F5344CB8AC3E}">
        <p14:creationId xmlns:p14="http://schemas.microsoft.com/office/powerpoint/2010/main" val="2955880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5DE3501-DDB2-45B1-8383-B6806526F4BB}" type="slidenum">
              <a:rPr lang="en-US" altLang="zh-CN" sz="1300"/>
              <a:pPr/>
              <a:t>9</a:t>
            </a:fld>
            <a:endParaRPr lang="en-US" altLang="zh-CN" sz="1300"/>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p:spPr>
        <p:txBody>
          <a:bodyPr/>
          <a:lstStyle/>
          <a:p>
            <a:endParaRPr kumimoji="0" lang="zh-CN" altLang="en-US" dirty="0">
              <a:ea typeface="宋体" panose="02010600030101010101" pitchFamily="2" charset="-122"/>
            </a:endParaRPr>
          </a:p>
        </p:txBody>
      </p:sp>
    </p:spTree>
    <p:extLst>
      <p:ext uri="{BB962C8B-B14F-4D97-AF65-F5344CB8AC3E}">
        <p14:creationId xmlns:p14="http://schemas.microsoft.com/office/powerpoint/2010/main" val="265839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DCB70667-F3EC-48DE-812A-87BB27A7A8B3}" type="slidenum">
              <a:rPr lang="en-US" altLang="zh-CN" sz="1300">
                <a:latin typeface="Times New Roman" panose="02020603050405020304" pitchFamily="18" charset="0"/>
              </a:rPr>
              <a:pPr algn="r"/>
              <a:t>10</a:t>
            </a:fld>
            <a:endParaRPr lang="en-US" altLang="zh-CN" sz="1300">
              <a:latin typeface="Times New Roman" panose="02020603050405020304" pitchFamily="18"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5429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2639616" y="836712"/>
            <a:ext cx="9468544" cy="2387600"/>
          </a:xfrm>
        </p:spPr>
        <p:txBody>
          <a:bodyPr anchor="b">
            <a:normAutofit/>
          </a:bodyPr>
          <a:lstStyle>
            <a:lvl1pPr algn="ctr">
              <a:defRPr sz="4800"/>
            </a:lvl1pPr>
          </a:lstStyle>
          <a:p>
            <a:r>
              <a:rPr lang="zh-CN" altLang="en-US"/>
              <a:t>单击此处编辑母版标题样式</a:t>
            </a:r>
          </a:p>
        </p:txBody>
      </p:sp>
      <p:sp>
        <p:nvSpPr>
          <p:cNvPr id="3" name="副标题 2"/>
          <p:cNvSpPr>
            <a:spLocks noGrp="1"/>
          </p:cNvSpPr>
          <p:nvPr>
            <p:ph type="subTitle" idx="1"/>
          </p:nvPr>
        </p:nvSpPr>
        <p:spPr>
          <a:xfrm>
            <a:off x="2972975" y="3573016"/>
            <a:ext cx="9144000" cy="1655762"/>
          </a:xfrm>
          <a:prstGeom prst="rect">
            <a:avLst/>
          </a:prstGeom>
        </p:spPr>
        <p:txBody>
          <a:bodyPr/>
          <a:lstStyle>
            <a:lvl1pPr marL="0" indent="0" algn="ctr">
              <a:buNone/>
              <a:defRPr sz="3600">
                <a:solidFill>
                  <a:srgbClr val="0000FF"/>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Tree>
    <p:extLst>
      <p:ext uri="{BB962C8B-B14F-4D97-AF65-F5344CB8AC3E}">
        <p14:creationId xmlns:p14="http://schemas.microsoft.com/office/powerpoint/2010/main" val="2339476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
    <p:spTree>
      <p:nvGrpSpPr>
        <p:cNvPr id="1" name=""/>
        <p:cNvGrpSpPr/>
        <p:nvPr/>
      </p:nvGrpSpPr>
      <p:grpSpPr>
        <a:xfrm>
          <a:off x="0" y="0"/>
          <a:ext cx="0" cy="0"/>
          <a:chOff x="0" y="0"/>
          <a:chExt cx="0" cy="0"/>
        </a:xfrm>
      </p:grpSpPr>
      <p:sp>
        <p:nvSpPr>
          <p:cNvPr id="3" name="图片占位符 2"/>
          <p:cNvSpPr>
            <a:spLocks noGrp="1"/>
          </p:cNvSpPr>
          <p:nvPr>
            <p:ph type="pic" idx="1" hasCustomPrompt="1"/>
          </p:nvPr>
        </p:nvSpPr>
        <p:spPr>
          <a:xfrm>
            <a:off x="527050" y="1125538"/>
            <a:ext cx="11137900" cy="5111774"/>
          </a:xfrm>
          <a:ln>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dirty="0"/>
              <a:t>Add picture</a:t>
            </a:r>
            <a:endParaRPr lang="zh-CN" altLang="en-US" dirty="0"/>
          </a:p>
        </p:txBody>
      </p:sp>
      <p:sp>
        <p:nvSpPr>
          <p:cNvPr id="14" name="标题 1"/>
          <p:cNvSpPr txBox="1"/>
          <p:nvPr userDrawn="1"/>
        </p:nvSpPr>
        <p:spPr>
          <a:xfrm>
            <a:off x="527052" y="260351"/>
            <a:ext cx="11137899" cy="72072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r>
              <a:rPr lang="en-US" altLang="zh-CN" dirty="0"/>
              <a:t>Add title here</a:t>
            </a:r>
            <a:endParaRPr lang="zh-CN" altLang="en-US" sz="3200" dirty="0"/>
          </a:p>
        </p:txBody>
      </p:sp>
      <p:sp>
        <p:nvSpPr>
          <p:cNvPr id="7"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2021</a:t>
            </a:r>
          </a:p>
        </p:txBody>
      </p:sp>
    </p:spTree>
    <p:extLst>
      <p:ext uri="{BB962C8B-B14F-4D97-AF65-F5344CB8AC3E}">
        <p14:creationId xmlns:p14="http://schemas.microsoft.com/office/powerpoint/2010/main" val="686967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SINGLE">
    <p:spTree>
      <p:nvGrpSpPr>
        <p:cNvPr id="1" name=""/>
        <p:cNvGrpSpPr/>
        <p:nvPr/>
      </p:nvGrpSpPr>
      <p:grpSpPr>
        <a:xfrm>
          <a:off x="0" y="0"/>
          <a:ext cx="0" cy="0"/>
          <a:chOff x="0" y="0"/>
          <a:chExt cx="0" cy="0"/>
        </a:xfrm>
      </p:grpSpPr>
      <p:sp>
        <p:nvSpPr>
          <p:cNvPr id="3" name="图片占位符 2"/>
          <p:cNvSpPr>
            <a:spLocks noGrp="1"/>
          </p:cNvSpPr>
          <p:nvPr>
            <p:ph type="pic" idx="1" hasCustomPrompt="1"/>
          </p:nvPr>
        </p:nvSpPr>
        <p:spPr>
          <a:xfrm>
            <a:off x="1" y="1125538"/>
            <a:ext cx="12191999" cy="5111774"/>
          </a:xfrm>
          <a:ln>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dirty="0"/>
              <a:t>Add picture</a:t>
            </a:r>
            <a:endParaRPr lang="zh-CN" altLang="en-US" dirty="0"/>
          </a:p>
        </p:txBody>
      </p:sp>
      <p:sp>
        <p:nvSpPr>
          <p:cNvPr id="14" name="标题 1"/>
          <p:cNvSpPr txBox="1"/>
          <p:nvPr userDrawn="1"/>
        </p:nvSpPr>
        <p:spPr>
          <a:xfrm>
            <a:off x="527052" y="260351"/>
            <a:ext cx="11137899" cy="72072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r>
              <a:rPr lang="en-US" altLang="zh-CN" dirty="0"/>
              <a:t>Add title here</a:t>
            </a:r>
            <a:endParaRPr lang="zh-CN" altLang="en-US" sz="3200" dirty="0"/>
          </a:p>
        </p:txBody>
      </p:sp>
      <p:sp>
        <p:nvSpPr>
          <p:cNvPr id="7"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2021</a:t>
            </a:r>
          </a:p>
        </p:txBody>
      </p:sp>
    </p:spTree>
    <p:extLst>
      <p:ext uri="{BB962C8B-B14F-4D97-AF65-F5344CB8AC3E}">
        <p14:creationId xmlns:p14="http://schemas.microsoft.com/office/powerpoint/2010/main" val="19694064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78555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en-US" dirty="0">
                <a:latin typeface="Arial" panose="020B0604020202020204" pitchFamily="34" charset="0"/>
              </a:rPr>
              <a:t>‹#›</a:t>
            </a:fld>
            <a:endParaRPr lang="en-US" dirty="0">
              <a:latin typeface="Arial" panose="020B0604020202020204" pitchFamily="34" charset="0"/>
            </a:endParaRPr>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2021</a:t>
            </a:r>
          </a:p>
        </p:txBody>
      </p:sp>
    </p:spTree>
    <p:extLst>
      <p:ext uri="{BB962C8B-B14F-4D97-AF65-F5344CB8AC3E}">
        <p14:creationId xmlns:p14="http://schemas.microsoft.com/office/powerpoint/2010/main" val="31967636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with bottom bar">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lvl="0"/>
            <a:endParaRPr lang="en-US"/>
          </a:p>
        </p:txBody>
      </p:sp>
      <p:sp>
        <p:nvSpPr>
          <p:cNvPr id="4" name="灯片编号占位符 3"/>
          <p:cNvSpPr>
            <a:spLocks noGrp="1"/>
          </p:cNvSpPr>
          <p:nvPr>
            <p:ph type="sldNum" sz="quarter" idx="12"/>
          </p:nvPr>
        </p:nvSpPr>
        <p:spPr/>
        <p:txBody>
          <a:bodyPr/>
          <a:lstStyle/>
          <a:p>
            <a:pPr lvl="0"/>
            <a:fld id="{9A0DB2DC-4C9A-4742-B13C-FB6460FD3503}" type="slidenum">
              <a:rPr lang="en-US"/>
              <a:t>‹#›</a:t>
            </a:fld>
            <a:endParaRPr lang="en-US"/>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2021</a:t>
            </a:r>
          </a:p>
        </p:txBody>
      </p:sp>
    </p:spTree>
    <p:extLst>
      <p:ext uri="{BB962C8B-B14F-4D97-AF65-F5344CB8AC3E}">
        <p14:creationId xmlns:p14="http://schemas.microsoft.com/office/powerpoint/2010/main" val="7520212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3">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a:xfrm>
            <a:off x="10416480" y="6669360"/>
            <a:ext cx="1312387" cy="188640"/>
          </a:xfrm>
        </p:spPr>
        <p:txBody>
          <a:bodyPr/>
          <a:lstStyle/>
          <a:p>
            <a:r>
              <a:rPr lang="en-US" altLang="zh-CN" dirty="0"/>
              <a:t>1.3 </a:t>
            </a:r>
            <a:r>
              <a:rPr lang="zh-CN" altLang="en-US" dirty="0"/>
              <a:t>网络核心</a:t>
            </a:r>
            <a:r>
              <a:rPr lang="en-US" altLang="zh-CN" dirty="0"/>
              <a:t> </a:t>
            </a:r>
            <a:endParaRPr lang="en-US" dirty="0"/>
          </a:p>
        </p:txBody>
      </p:sp>
      <p:sp>
        <p:nvSpPr>
          <p:cNvPr id="4" name="灯片编号占位符 3"/>
          <p:cNvSpPr>
            <a:spLocks noGrp="1"/>
          </p:cNvSpPr>
          <p:nvPr>
            <p:ph type="sldNum" sz="quarter" idx="12"/>
          </p:nvPr>
        </p:nvSpPr>
        <p:spPr>
          <a:xfrm>
            <a:off x="11856640" y="6662138"/>
            <a:ext cx="360040" cy="223246"/>
          </a:xfrm>
        </p:spPr>
        <p:txBody>
          <a:bodyPr/>
          <a:lstStyle/>
          <a:p>
            <a:pPr lvl="0"/>
            <a:fld id="{9A0DB2DC-4C9A-4742-B13C-FB6460FD3503}" type="slidenum">
              <a:rPr lang="en-US"/>
              <a:t>‹#›</a:t>
            </a:fld>
            <a:endParaRPr lang="en-US"/>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2021</a:t>
            </a:r>
          </a:p>
        </p:txBody>
      </p:sp>
    </p:spTree>
    <p:extLst>
      <p:ext uri="{BB962C8B-B14F-4D97-AF65-F5344CB8AC3E}">
        <p14:creationId xmlns:p14="http://schemas.microsoft.com/office/powerpoint/2010/main" val="19570272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4">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a:xfrm>
            <a:off x="10272464" y="6679441"/>
            <a:ext cx="1312387" cy="188640"/>
          </a:xfrm>
        </p:spPr>
        <p:txBody>
          <a:bodyPr/>
          <a:lstStyle/>
          <a:p>
            <a:r>
              <a:rPr lang="en-US" altLang="zh-CN" dirty="0"/>
              <a:t>1.3 </a:t>
            </a:r>
            <a:r>
              <a:rPr lang="zh-CN" altLang="en-US" dirty="0"/>
              <a:t>网络核心</a:t>
            </a:r>
            <a:r>
              <a:rPr lang="en-US" altLang="zh-CN" dirty="0"/>
              <a:t> </a:t>
            </a:r>
            <a:endParaRPr lang="en-US" dirty="0"/>
          </a:p>
        </p:txBody>
      </p:sp>
      <p:sp>
        <p:nvSpPr>
          <p:cNvPr id="4" name="灯片编号占位符 3"/>
          <p:cNvSpPr>
            <a:spLocks noGrp="1"/>
          </p:cNvSpPr>
          <p:nvPr>
            <p:ph type="sldNum" sz="quarter" idx="12"/>
          </p:nvPr>
        </p:nvSpPr>
        <p:spPr>
          <a:xfrm>
            <a:off x="11856640" y="6662138"/>
            <a:ext cx="360040" cy="223246"/>
          </a:xfrm>
        </p:spPr>
        <p:txBody>
          <a:bodyPr/>
          <a:lstStyle/>
          <a:p>
            <a:pPr lvl="0"/>
            <a:fld id="{9A0DB2DC-4C9A-4742-B13C-FB6460FD3503}" type="slidenum">
              <a:rPr lang="en-US"/>
              <a:t>‹#›</a:t>
            </a:fld>
            <a:endParaRPr lang="en-US"/>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2021</a:t>
            </a:r>
          </a:p>
        </p:txBody>
      </p:sp>
    </p:spTree>
    <p:extLst>
      <p:ext uri="{BB962C8B-B14F-4D97-AF65-F5344CB8AC3E}">
        <p14:creationId xmlns:p14="http://schemas.microsoft.com/office/powerpoint/2010/main" val="3123139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文本占位符 2"/>
          <p:cNvSpPr>
            <a:spLocks noGrp="1"/>
          </p:cNvSpPr>
          <p:nvPr>
            <p:ph type="body"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11"/>
          </p:nvPr>
        </p:nvSpPr>
        <p:spPr/>
        <p:txBody>
          <a:bodyPr/>
          <a:lstStyle/>
          <a:p>
            <a:pPr lvl="0"/>
            <a:endParaRPr lang="en-US"/>
          </a:p>
        </p:txBody>
      </p:sp>
      <p:sp>
        <p:nvSpPr>
          <p:cNvPr id="7" name="灯片编号占位符 6"/>
          <p:cNvSpPr>
            <a:spLocks noGrp="1"/>
          </p:cNvSpPr>
          <p:nvPr>
            <p:ph type="sldNum" sz="quarter" idx="12"/>
          </p:nvPr>
        </p:nvSpPr>
        <p:spPr/>
        <p:txBody>
          <a:bodyPr/>
          <a:lstStyle/>
          <a:p>
            <a:pPr lvl="0"/>
            <a:fld id="{9A0DB2DC-4C9A-4742-B13C-FB6460FD3503}" type="slidenum">
              <a:rPr lang="en-US"/>
              <a:t>‹#›</a:t>
            </a:fld>
            <a:endParaRPr lang="en-US"/>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2021</a:t>
            </a:r>
          </a:p>
        </p:txBody>
      </p:sp>
    </p:spTree>
    <p:extLst>
      <p:ext uri="{BB962C8B-B14F-4D97-AF65-F5344CB8AC3E}">
        <p14:creationId xmlns:p14="http://schemas.microsoft.com/office/powerpoint/2010/main" val="3315401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116921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TEX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lvl1pPr>
              <a:defRPr sz="3200">
                <a:solidFill>
                  <a:schemeClr val="accent1"/>
                </a:solidFill>
              </a:defRPr>
            </a:lvl1pPr>
          </a:lstStyle>
          <a:p>
            <a:r>
              <a:rPr lang="en-US" altLang="zh-CN" dirty="0"/>
              <a:t>Add title here</a:t>
            </a:r>
            <a:endParaRPr lang="zh-CN" altLang="en-US" dirty="0"/>
          </a:p>
        </p:txBody>
      </p:sp>
      <p:sp>
        <p:nvSpPr>
          <p:cNvPr id="3" name="内容占位符 2"/>
          <p:cNvSpPr>
            <a:spLocks noGrp="1"/>
          </p:cNvSpPr>
          <p:nvPr>
            <p:ph idx="1" hasCustomPrompt="1"/>
          </p:nvPr>
        </p:nvSpPr>
        <p:spPr/>
        <p:txBody>
          <a:bodyPr>
            <a:normAutofit/>
          </a:bodyPr>
          <a:lstStyle>
            <a:lvl1pPr>
              <a:lnSpc>
                <a:spcPct val="100000"/>
              </a:lnSpc>
              <a:spcAft>
                <a:spcPts val="0"/>
              </a:spcAft>
              <a:defRPr sz="2800" b="0">
                <a:solidFill>
                  <a:srgbClr val="0000FF"/>
                </a:solidFill>
              </a:defRPr>
            </a:lvl1pPr>
            <a:lvl2pPr>
              <a:lnSpc>
                <a:spcPct val="100000"/>
              </a:lnSpc>
              <a:spcAft>
                <a:spcPts val="0"/>
              </a:spcAft>
              <a:defRPr sz="2400">
                <a:solidFill>
                  <a:srgbClr val="0000FF"/>
                </a:solidFill>
              </a:defRPr>
            </a:lvl2pPr>
            <a:lvl3pPr>
              <a:lnSpc>
                <a:spcPct val="100000"/>
              </a:lnSpc>
              <a:spcAft>
                <a:spcPts val="0"/>
              </a:spcAft>
              <a:defRPr sz="2000">
                <a:solidFill>
                  <a:srgbClr val="0000FF"/>
                </a:solidFill>
              </a:defRPr>
            </a:lvl3pPr>
            <a:lvl4pPr>
              <a:lnSpc>
                <a:spcPct val="100000"/>
              </a:lnSpc>
              <a:spcAft>
                <a:spcPts val="0"/>
              </a:spcAft>
              <a:defRPr sz="1800">
                <a:solidFill>
                  <a:srgbClr val="0000FF"/>
                </a:solidFill>
              </a:defRPr>
            </a:lvl4pPr>
            <a:lvl5pPr>
              <a:lnSpc>
                <a:spcPct val="100000"/>
              </a:lnSpc>
              <a:spcAft>
                <a:spcPts val="0"/>
              </a:spcAft>
              <a:defRPr sz="1800">
                <a:solidFill>
                  <a:srgbClr val="0000FF"/>
                </a:solidFill>
              </a:defRPr>
            </a:lvl5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7"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8"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9"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2021</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TEX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lvl1pPr>
              <a:defRPr sz="3200">
                <a:solidFill>
                  <a:schemeClr val="accent1"/>
                </a:solidFill>
              </a:defRPr>
            </a:lvl1pPr>
          </a:lstStyle>
          <a:p>
            <a:r>
              <a:rPr lang="en-US" altLang="zh-CN" dirty="0"/>
              <a:t>Add title here</a:t>
            </a:r>
            <a:endParaRPr lang="zh-CN" altLang="en-US" dirty="0"/>
          </a:p>
        </p:txBody>
      </p:sp>
      <p:sp>
        <p:nvSpPr>
          <p:cNvPr id="3" name="内容占位符 2"/>
          <p:cNvSpPr>
            <a:spLocks noGrp="1"/>
          </p:cNvSpPr>
          <p:nvPr>
            <p:ph idx="1" hasCustomPrompt="1"/>
          </p:nvPr>
        </p:nvSpPr>
        <p:spPr/>
        <p:txBody>
          <a:bodyPr>
            <a:normAutofit/>
          </a:bodyPr>
          <a:lstStyle>
            <a:lvl1pPr>
              <a:lnSpc>
                <a:spcPct val="100000"/>
              </a:lnSpc>
              <a:spcAft>
                <a:spcPts val="0"/>
              </a:spcAft>
              <a:defRPr sz="2800" b="0">
                <a:solidFill>
                  <a:srgbClr val="0000FF"/>
                </a:solidFill>
              </a:defRPr>
            </a:lvl1pPr>
            <a:lvl2pPr>
              <a:lnSpc>
                <a:spcPct val="100000"/>
              </a:lnSpc>
              <a:spcAft>
                <a:spcPts val="0"/>
              </a:spcAft>
              <a:defRPr sz="2400">
                <a:solidFill>
                  <a:srgbClr val="0000FF"/>
                </a:solidFill>
              </a:defRPr>
            </a:lvl2pPr>
            <a:lvl3pPr>
              <a:lnSpc>
                <a:spcPct val="100000"/>
              </a:lnSpc>
              <a:spcAft>
                <a:spcPts val="0"/>
              </a:spcAft>
              <a:defRPr sz="2000">
                <a:solidFill>
                  <a:srgbClr val="0000FF"/>
                </a:solidFill>
              </a:defRPr>
            </a:lvl3pPr>
            <a:lvl4pPr>
              <a:lnSpc>
                <a:spcPct val="100000"/>
              </a:lnSpc>
              <a:spcAft>
                <a:spcPts val="0"/>
              </a:spcAft>
              <a:defRPr sz="1800">
                <a:solidFill>
                  <a:srgbClr val="0000FF"/>
                </a:solidFill>
              </a:defRPr>
            </a:lvl4pPr>
            <a:lvl5pPr>
              <a:lnSpc>
                <a:spcPct val="100000"/>
              </a:lnSpc>
              <a:spcAft>
                <a:spcPts val="0"/>
              </a:spcAft>
              <a:defRPr sz="1800">
                <a:solidFill>
                  <a:srgbClr val="0000FF"/>
                </a:solidFill>
              </a:defRPr>
            </a:lvl5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7"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8"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Tree>
    <p:extLst>
      <p:ext uri="{BB962C8B-B14F-4D97-AF65-F5344CB8AC3E}">
        <p14:creationId xmlns:p14="http://schemas.microsoft.com/office/powerpoint/2010/main" val="2063037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11200" y="1600200"/>
            <a:ext cx="508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0"/>
            <a:ext cx="508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zh-CN" altLang="zh-CN" dirty="0"/>
          </a:p>
        </p:txBody>
      </p:sp>
      <p:sp>
        <p:nvSpPr>
          <p:cNvPr id="6" name="Footer Placeholder 5"/>
          <p:cNvSpPr>
            <a:spLocks noGrp="1"/>
          </p:cNvSpPr>
          <p:nvPr>
            <p:ph type="ftr" sz="quarter" idx="11"/>
          </p:nvPr>
        </p:nvSpPr>
        <p:spPr/>
        <p:txBody>
          <a:bodyPr/>
          <a:lstStyle>
            <a:lvl1pPr>
              <a:defRPr>
                <a:ea typeface="宋体" pitchFamily="2" charset="-122"/>
              </a:defRPr>
            </a:lvl1pPr>
          </a:lstStyle>
          <a:p>
            <a:pPr>
              <a:defRPr/>
            </a:pPr>
            <a:r>
              <a:rPr lang="en-US" altLang="zh-CN" dirty="0"/>
              <a:t> 1 Introduction</a:t>
            </a:r>
            <a:endParaRPr lang="en-US" altLang="zh-CN" dirty="0">
              <a:latin typeface="Times New Roman" pitchFamily="18" charset="0"/>
            </a:endParaRPr>
          </a:p>
        </p:txBody>
      </p:sp>
      <p:sp>
        <p:nvSpPr>
          <p:cNvPr id="7" name="Slide Number Placeholder 6"/>
          <p:cNvSpPr>
            <a:spLocks noGrp="1"/>
          </p:cNvSpPr>
          <p:nvPr>
            <p:ph type="sldNum" sz="quarter" idx="12"/>
          </p:nvPr>
        </p:nvSpPr>
        <p:spPr>
          <a:xfrm>
            <a:off x="11834922" y="6662138"/>
            <a:ext cx="360040" cy="223246"/>
          </a:xfrm>
        </p:spPr>
        <p:txBody>
          <a:bodyPr/>
          <a:lstStyle>
            <a:lvl1pPr>
              <a:defRPr smtClean="0"/>
            </a:lvl1pPr>
          </a:lstStyle>
          <a:p>
            <a:pPr>
              <a:defRPr/>
            </a:pPr>
            <a:fld id="{6C3CF1F0-77BB-4D83-A23F-AC4F63D13D36}" type="slidenum">
              <a:rPr lang="en-US" altLang="zh-CN" smtClean="0"/>
              <a:pPr>
                <a:defRPr/>
              </a:pPr>
              <a:t>‹#›</a:t>
            </a:fld>
            <a:endParaRPr lang="en-US" altLang="zh-CN" dirty="0"/>
          </a:p>
        </p:txBody>
      </p:sp>
    </p:spTree>
    <p:extLst>
      <p:ext uri="{BB962C8B-B14F-4D97-AF65-F5344CB8AC3E}">
        <p14:creationId xmlns:p14="http://schemas.microsoft.com/office/powerpoint/2010/main" val="2446836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solidFill>
                  <a:schemeClr val="accent1"/>
                </a:solidFill>
              </a:defRPr>
            </a:lvl1pPr>
          </a:lstStyle>
          <a:p>
            <a:r>
              <a:rPr lang="en-US" altLang="zh-CN" dirty="0"/>
              <a:t>Add title here</a:t>
            </a:r>
            <a:endParaRPr lang="zh-CN" altLang="en-US" dirty="0"/>
          </a:p>
        </p:txBody>
      </p:sp>
      <p:sp>
        <p:nvSpPr>
          <p:cNvPr id="3" name="页脚占位符 2"/>
          <p:cNvSpPr>
            <a:spLocks noGrp="1"/>
          </p:cNvSpPr>
          <p:nvPr>
            <p:ph type="ftr" sz="quarter" idx="10"/>
          </p:nvPr>
        </p:nvSpPr>
        <p:spPr/>
        <p:txBody>
          <a:bodyPr/>
          <a:lstStyle/>
          <a:p>
            <a:r>
              <a:rPr lang="en-US" altLang="zh-CN"/>
              <a:t>/    11</a:t>
            </a:r>
            <a:endParaRPr lang="zh-CN" altLang="en-US" dirty="0"/>
          </a:p>
        </p:txBody>
      </p:sp>
      <p:sp>
        <p:nvSpPr>
          <p:cNvPr id="4" name="灯片编号占位符 3"/>
          <p:cNvSpPr>
            <a:spLocks noGrp="1"/>
          </p:cNvSpPr>
          <p:nvPr>
            <p:ph type="sldNum" sz="quarter" idx="11"/>
          </p:nvPr>
        </p:nvSpPr>
        <p:spPr/>
        <p:txBody>
          <a:bodyPr/>
          <a:lstStyle/>
          <a:p>
            <a:fld id="{6BEC640B-8EC1-433E-80CD-79E910140350}" type="slidenum">
              <a:rPr lang="en-US" altLang="zh-CN" smtClean="0"/>
              <a:pPr/>
              <a:t>‹#›</a:t>
            </a:fld>
            <a:r>
              <a:rPr lang="en-US" altLang="zh-CN" dirty="0"/>
              <a:t>/</a:t>
            </a:r>
            <a:fld id="{49F4BA8F-7B64-4198-9505-0CB5D4D3B366}" type="slidenum">
              <a:rPr lang="en-US" altLang="zh-CN" smtClean="0"/>
              <a:pPr/>
              <a:t>‹#›</a:t>
            </a:fld>
            <a:endParaRPr lang="zh-CN" altLang="en-US" dirty="0"/>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2021</a:t>
            </a:r>
          </a:p>
        </p:txBody>
      </p:sp>
    </p:spTree>
    <p:extLst>
      <p:ext uri="{BB962C8B-B14F-4D97-AF65-F5344CB8AC3E}">
        <p14:creationId xmlns:p14="http://schemas.microsoft.com/office/powerpoint/2010/main" val="2387412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2-BAR">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a:t>Add title here</a:t>
            </a:r>
            <a:endParaRPr lang="zh-CN" altLang="en-US" dirty="0"/>
          </a:p>
        </p:txBody>
      </p:sp>
      <p:sp>
        <p:nvSpPr>
          <p:cNvPr id="3" name="内容占位符 2"/>
          <p:cNvSpPr>
            <a:spLocks noGrp="1"/>
          </p:cNvSpPr>
          <p:nvPr>
            <p:ph sz="half" idx="1" hasCustomPrompt="1"/>
          </p:nvPr>
        </p:nvSpPr>
        <p:spPr>
          <a:xfrm>
            <a:off x="527050" y="1125538"/>
            <a:ext cx="5473700" cy="5183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4" name="内容占位符 3"/>
          <p:cNvSpPr>
            <a:spLocks noGrp="1"/>
          </p:cNvSpPr>
          <p:nvPr>
            <p:ph sz="half" idx="2" hasCustomPrompt="1"/>
          </p:nvPr>
        </p:nvSpPr>
        <p:spPr>
          <a:xfrm>
            <a:off x="6191250" y="1125538"/>
            <a:ext cx="5473700" cy="5183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8"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9"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10"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2021</a:t>
            </a:r>
          </a:p>
        </p:txBody>
      </p:sp>
    </p:spTree>
    <p:extLst>
      <p:ext uri="{BB962C8B-B14F-4D97-AF65-F5344CB8AC3E}">
        <p14:creationId xmlns:p14="http://schemas.microsoft.com/office/powerpoint/2010/main" val="3514594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r>
              <a:rPr lang="en-US" altLang="zh-CN" dirty="0"/>
              <a:t>Add title here</a:t>
            </a:r>
            <a:endParaRPr lang="zh-CN" altLang="en-US" dirty="0"/>
          </a:p>
        </p:txBody>
      </p:sp>
      <p:sp>
        <p:nvSpPr>
          <p:cNvPr id="3" name="文本占位符 2"/>
          <p:cNvSpPr>
            <a:spLocks noGrp="1"/>
          </p:cNvSpPr>
          <p:nvPr>
            <p:ph type="body" idx="1" hasCustomPrompt="1"/>
          </p:nvPr>
        </p:nvSpPr>
        <p:spPr>
          <a:xfrm>
            <a:off x="527051" y="1125538"/>
            <a:ext cx="5473700" cy="639762"/>
          </a:xfrm>
        </p:spPr>
        <p:txBody>
          <a:bodyPr anchor="ctr" anchorCtr="0">
            <a:noAutofit/>
          </a:bodyPr>
          <a:lstStyle>
            <a:lvl1pPr marL="0" indent="0">
              <a:buNone/>
              <a:defRPr sz="2400" b="0">
                <a:solidFill>
                  <a:srgbClr val="0000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a:t>Add title here</a:t>
            </a:r>
            <a:endParaRPr lang="zh-CN" altLang="en-US" dirty="0"/>
          </a:p>
        </p:txBody>
      </p:sp>
      <p:sp>
        <p:nvSpPr>
          <p:cNvPr id="4" name="内容占位符 3"/>
          <p:cNvSpPr>
            <a:spLocks noGrp="1"/>
          </p:cNvSpPr>
          <p:nvPr>
            <p:ph sz="half" idx="2" hasCustomPrompt="1"/>
          </p:nvPr>
        </p:nvSpPr>
        <p:spPr>
          <a:xfrm>
            <a:off x="527051" y="1844825"/>
            <a:ext cx="5469467" cy="4463901"/>
          </a:xfrm>
        </p:spPr>
        <p:txBody>
          <a:bodyPr>
            <a:normAutofit/>
          </a:bodyPr>
          <a:lstStyle>
            <a:lvl1pPr>
              <a:defRPr sz="2000">
                <a:solidFill>
                  <a:srgbClr val="0000FF"/>
                </a:solidFill>
              </a:defRPr>
            </a:lvl1pPr>
            <a:lvl2pPr>
              <a:defRPr sz="1800">
                <a:solidFill>
                  <a:srgbClr val="0000FF"/>
                </a:solidFill>
              </a:defRPr>
            </a:lvl2pPr>
            <a:lvl3pPr>
              <a:defRPr sz="1600">
                <a:solidFill>
                  <a:srgbClr val="0000FF"/>
                </a:solidFill>
              </a:defRPr>
            </a:lvl3pPr>
            <a:lvl4pPr>
              <a:defRPr sz="1400">
                <a:solidFill>
                  <a:srgbClr val="0000FF"/>
                </a:solidFill>
              </a:defRPr>
            </a:lvl4pPr>
            <a:lvl5pPr>
              <a:defRPr sz="1400">
                <a:solidFill>
                  <a:srgbClr val="0000FF"/>
                </a:solidFill>
              </a:defRPr>
            </a:lvl5pPr>
            <a:lvl6pPr>
              <a:defRPr sz="1600"/>
            </a:lvl6pPr>
            <a:lvl7pPr>
              <a:defRPr sz="1600"/>
            </a:lvl7pPr>
            <a:lvl8pPr>
              <a:defRPr sz="1600"/>
            </a:lvl8pPr>
            <a:lvl9pPr>
              <a:defRPr sz="16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5" name="文本占位符 4"/>
          <p:cNvSpPr>
            <a:spLocks noGrp="1"/>
          </p:cNvSpPr>
          <p:nvPr>
            <p:ph type="body" sz="quarter" idx="3" hasCustomPrompt="1"/>
          </p:nvPr>
        </p:nvSpPr>
        <p:spPr>
          <a:xfrm>
            <a:off x="6191250" y="1125538"/>
            <a:ext cx="5473700" cy="639762"/>
          </a:xfrm>
        </p:spPr>
        <p:txBody>
          <a:bodyPr anchor="ctr" anchorCtr="0">
            <a:noAutofit/>
          </a:bodyPr>
          <a:lstStyle>
            <a:lvl1pPr marL="0" indent="0">
              <a:buNone/>
              <a:defRPr sz="2400" b="0">
                <a:solidFill>
                  <a:srgbClr val="0000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a:t>Add title here</a:t>
            </a:r>
            <a:endParaRPr lang="zh-CN" altLang="en-US" dirty="0"/>
          </a:p>
        </p:txBody>
      </p:sp>
      <p:sp>
        <p:nvSpPr>
          <p:cNvPr id="6" name="内容占位符 5"/>
          <p:cNvSpPr>
            <a:spLocks noGrp="1"/>
          </p:cNvSpPr>
          <p:nvPr>
            <p:ph sz="quarter" idx="4" hasCustomPrompt="1"/>
          </p:nvPr>
        </p:nvSpPr>
        <p:spPr>
          <a:xfrm>
            <a:off x="6193367" y="1844825"/>
            <a:ext cx="5471584" cy="4463901"/>
          </a:xfrm>
        </p:spPr>
        <p:txBody>
          <a:bodyPr>
            <a:normAutofit/>
          </a:bodyPr>
          <a:lstStyle>
            <a:lvl1pPr>
              <a:defRPr sz="2000">
                <a:solidFill>
                  <a:srgbClr val="0000FF"/>
                </a:solidFill>
              </a:defRPr>
            </a:lvl1pPr>
            <a:lvl2pPr>
              <a:defRPr sz="1800">
                <a:solidFill>
                  <a:srgbClr val="0000FF"/>
                </a:solidFill>
              </a:defRPr>
            </a:lvl2pPr>
            <a:lvl3pPr>
              <a:defRPr sz="1600">
                <a:solidFill>
                  <a:srgbClr val="0000FF"/>
                </a:solidFill>
              </a:defRPr>
            </a:lvl3pPr>
            <a:lvl4pPr>
              <a:defRPr sz="1400">
                <a:solidFill>
                  <a:srgbClr val="0000FF"/>
                </a:solidFill>
              </a:defRPr>
            </a:lvl4pPr>
            <a:lvl5pPr>
              <a:defRPr sz="1400">
                <a:solidFill>
                  <a:srgbClr val="0000FF"/>
                </a:solidFill>
              </a:defRPr>
            </a:lvl5pPr>
            <a:lvl6pPr>
              <a:defRPr sz="1600"/>
            </a:lvl6pPr>
            <a:lvl7pPr>
              <a:defRPr sz="1600"/>
            </a:lvl7pPr>
            <a:lvl8pPr>
              <a:defRPr sz="1600"/>
            </a:lvl8pPr>
            <a:lvl9pPr>
              <a:defRPr sz="16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a:p>
            <a:pPr lvl="0"/>
            <a:endParaRPr lang="zh-CN" altLang="en-US" dirty="0"/>
          </a:p>
        </p:txBody>
      </p:sp>
      <p:sp>
        <p:nvSpPr>
          <p:cNvPr id="10" name="页脚占位符 4"/>
          <p:cNvSpPr>
            <a:spLocks noGrp="1"/>
          </p:cNvSpPr>
          <p:nvPr>
            <p:ph type="ftr" sz="quarter" idx="10"/>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11" name="灯片编号占位符 5"/>
          <p:cNvSpPr>
            <a:spLocks noGrp="1"/>
          </p:cNvSpPr>
          <p:nvPr>
            <p:ph type="sldNum" sz="quarter" idx="11"/>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12"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2021</a:t>
            </a:r>
          </a:p>
        </p:txBody>
      </p:sp>
    </p:spTree>
    <p:extLst>
      <p:ext uri="{BB962C8B-B14F-4D97-AF65-F5344CB8AC3E}">
        <p14:creationId xmlns:p14="http://schemas.microsoft.com/office/powerpoint/2010/main" val="1548405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TEXT-TITLE">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27051" y="273051"/>
            <a:ext cx="11137900" cy="708025"/>
          </a:xfrm>
        </p:spPr>
        <p:txBody>
          <a:bodyPr vert="horz" lIns="91440" tIns="45720" rIns="91440" bIns="45720" rtlCol="0" anchor="ctr">
            <a:normAutofit/>
          </a:bodyPr>
          <a:lstStyle>
            <a:lvl1pPr>
              <a:defRPr lang="zh-CN" altLang="en-US"/>
            </a:lvl1pPr>
          </a:lstStyle>
          <a:p>
            <a:pPr marL="0" lvl="0"/>
            <a:r>
              <a:rPr lang="en-US" altLang="zh-CN" dirty="0"/>
              <a:t>Add title here</a:t>
            </a:r>
            <a:endParaRPr lang="zh-CN" altLang="en-US" dirty="0"/>
          </a:p>
        </p:txBody>
      </p:sp>
      <p:sp>
        <p:nvSpPr>
          <p:cNvPr id="3" name="内容占位符 2"/>
          <p:cNvSpPr>
            <a:spLocks noGrp="1"/>
          </p:cNvSpPr>
          <p:nvPr>
            <p:ph idx="1" hasCustomPrompt="1"/>
          </p:nvPr>
        </p:nvSpPr>
        <p:spPr>
          <a:xfrm>
            <a:off x="527382" y="1125538"/>
            <a:ext cx="6898217" cy="5183187"/>
          </a:xfrm>
          <a:ln>
            <a:solidFill>
              <a:schemeClr val="tx2"/>
            </a:solidFill>
          </a:ln>
        </p:spPr>
        <p:txBody>
          <a:bodyPr>
            <a:normAutofit/>
          </a:bodyPr>
          <a:lstStyle>
            <a:lvl1pPr>
              <a:defRPr sz="2800">
                <a:solidFill>
                  <a:srgbClr val="0000FF"/>
                </a:solidFill>
              </a:defRPr>
            </a:lvl1pPr>
            <a:lvl2pPr>
              <a:defRPr sz="2400">
                <a:solidFill>
                  <a:srgbClr val="0000FF"/>
                </a:solidFill>
              </a:defRPr>
            </a:lvl2pPr>
            <a:lvl3pPr>
              <a:defRPr sz="2000">
                <a:solidFill>
                  <a:srgbClr val="0000FF"/>
                </a:solidFill>
              </a:defRPr>
            </a:lvl3pPr>
            <a:lvl4pPr>
              <a:defRPr sz="1800">
                <a:solidFill>
                  <a:srgbClr val="0000FF"/>
                </a:solidFill>
              </a:defRPr>
            </a:lvl4pPr>
            <a:lvl5pPr>
              <a:defRPr sz="1800">
                <a:solidFill>
                  <a:srgbClr val="0000FF"/>
                </a:solidFill>
              </a:defRPr>
            </a:lvl5pPr>
            <a:lvl6pPr>
              <a:defRPr sz="2000"/>
            </a:lvl6pPr>
            <a:lvl7pPr>
              <a:defRPr sz="2000"/>
            </a:lvl7pPr>
            <a:lvl8pPr>
              <a:defRPr sz="2000"/>
            </a:lvl8pPr>
            <a:lvl9pPr>
              <a:defRPr sz="20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4" name="文本占位符 3"/>
          <p:cNvSpPr>
            <a:spLocks noGrp="1"/>
          </p:cNvSpPr>
          <p:nvPr>
            <p:ph type="body" sz="half" idx="2" hasCustomPrompt="1"/>
          </p:nvPr>
        </p:nvSpPr>
        <p:spPr>
          <a:xfrm>
            <a:off x="7536161" y="1125538"/>
            <a:ext cx="4093633" cy="5183187"/>
          </a:xfrm>
        </p:spPr>
        <p:txBody>
          <a:bodyPr>
            <a:normAutofit/>
          </a:bodyPr>
          <a:lstStyle>
            <a:lvl1pPr marL="0" indent="0">
              <a:buNone/>
              <a:defRPr sz="1800">
                <a:solidFill>
                  <a:srgbClr val="0000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dirty="0"/>
              <a:t>Add title here</a:t>
            </a:r>
            <a:endParaRPr lang="zh-CN" altLang="en-US" dirty="0"/>
          </a:p>
        </p:txBody>
      </p:sp>
      <p:sp>
        <p:nvSpPr>
          <p:cNvPr id="8"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9"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10"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2021</a:t>
            </a:r>
          </a:p>
        </p:txBody>
      </p:sp>
    </p:spTree>
    <p:extLst>
      <p:ext uri="{BB962C8B-B14F-4D97-AF65-F5344CB8AC3E}">
        <p14:creationId xmlns:p14="http://schemas.microsoft.com/office/powerpoint/2010/main" val="8258885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6"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871864" y="3140968"/>
            <a:ext cx="7130008" cy="1325563"/>
          </a:xfrm>
          <a:prstGeom prst="rect">
            <a:avLst/>
          </a:prstGeom>
        </p:spPr>
        <p:txBody>
          <a:bodyPr vert="horz" lIns="91440" tIns="45720" rIns="91440" bIns="45720" rtlCol="0" anchor="ctr">
            <a:normAutofit/>
          </a:bodyPr>
          <a:lstStyle/>
          <a:p>
            <a:r>
              <a:rPr lang="zh-CN" altLang="en-US"/>
              <a:t>单击此处编辑母版标题样式</a:t>
            </a:r>
          </a:p>
        </p:txBody>
      </p:sp>
      <p:pic>
        <p:nvPicPr>
          <p:cNvPr id="8" name="图片 7"/>
          <p:cNvPicPr>
            <a:picLocks noChangeAspect="1"/>
          </p:cNvPicPr>
          <p:nvPr userDrawn="1"/>
        </p:nvPicPr>
        <p:blipFill>
          <a:blip r:embed="rId4"/>
          <a:stretch>
            <a:fillRect/>
          </a:stretch>
        </p:blipFill>
        <p:spPr>
          <a:xfrm>
            <a:off x="1616687" y="1073458"/>
            <a:ext cx="4661334" cy="4661334"/>
          </a:xfrm>
          <a:prstGeom prst="rect">
            <a:avLst/>
          </a:prstGeom>
        </p:spPr>
      </p:pic>
      <p:sp>
        <p:nvSpPr>
          <p:cNvPr id="9" name="弧形 8"/>
          <p:cNvSpPr/>
          <p:nvPr userDrawn="1"/>
        </p:nvSpPr>
        <p:spPr>
          <a:xfrm rot="10800000">
            <a:off x="659210" y="638693"/>
            <a:ext cx="5530862" cy="5530864"/>
          </a:xfrm>
          <a:prstGeom prst="arc">
            <a:avLst>
              <a:gd name="adj1" fmla="val 5484487"/>
              <a:gd name="adj2" fmla="val 18518042"/>
            </a:avLst>
          </a:prstGeom>
          <a:ln w="304800" cap="rnd">
            <a:solidFill>
              <a:schemeClr val="accent3"/>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弧形 9"/>
          <p:cNvSpPr/>
          <p:nvPr userDrawn="1"/>
        </p:nvSpPr>
        <p:spPr>
          <a:xfrm rot="10800000">
            <a:off x="-744760" y="-143009"/>
            <a:ext cx="7094266" cy="7094268"/>
          </a:xfrm>
          <a:prstGeom prst="arc">
            <a:avLst>
              <a:gd name="adj1" fmla="val 3803342"/>
              <a:gd name="adj2" fmla="val 19577685"/>
            </a:avLst>
          </a:prstGeom>
          <a:ln w="304800" cap="rnd">
            <a:solidFill>
              <a:schemeClr val="accent2"/>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弧形 10"/>
          <p:cNvSpPr/>
          <p:nvPr userDrawn="1"/>
        </p:nvSpPr>
        <p:spPr>
          <a:xfrm rot="10800000">
            <a:off x="659210" y="638693"/>
            <a:ext cx="5530862" cy="5530864"/>
          </a:xfrm>
          <a:prstGeom prst="arc">
            <a:avLst>
              <a:gd name="adj1" fmla="val 3459"/>
              <a:gd name="adj2" fmla="val 4777379"/>
            </a:avLst>
          </a:prstGeom>
          <a:ln w="304800" cap="rnd">
            <a:solidFill>
              <a:schemeClr val="accent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弧形 11"/>
          <p:cNvSpPr/>
          <p:nvPr userDrawn="1"/>
        </p:nvSpPr>
        <p:spPr>
          <a:xfrm rot="10800000">
            <a:off x="659210" y="638693"/>
            <a:ext cx="5530862" cy="5530864"/>
          </a:xfrm>
          <a:prstGeom prst="arc">
            <a:avLst>
              <a:gd name="adj1" fmla="val 19211528"/>
              <a:gd name="adj2" fmla="val 20880876"/>
            </a:avLst>
          </a:prstGeom>
          <a:ln w="3048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弧形 12"/>
          <p:cNvSpPr/>
          <p:nvPr userDrawn="1"/>
        </p:nvSpPr>
        <p:spPr>
          <a:xfrm rot="10800000">
            <a:off x="-744761" y="-143009"/>
            <a:ext cx="7094266" cy="7094268"/>
          </a:xfrm>
          <a:prstGeom prst="arc">
            <a:avLst>
              <a:gd name="adj1" fmla="val 1039272"/>
              <a:gd name="adj2" fmla="val 3259357"/>
            </a:avLst>
          </a:prstGeom>
          <a:ln w="304800" cap="rnd">
            <a:solidFill>
              <a:schemeClr val="accent3"/>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435941329"/>
      </p:ext>
    </p:extLst>
  </p:cSld>
  <p:clrMap bg1="lt1" tx1="dk1" bg2="lt2" tx2="dk2" accent1="accent1" accent2="accent2" accent3="accent3" accent4="accent4" accent5="accent5" accent6="accent6" hlink="hlink" folHlink="folHlink"/>
  <p:sldLayoutIdLst>
    <p:sldLayoutId id="2147483701" r:id="rId1"/>
    <p:sldLayoutId id="2147483706" r:id="rId2"/>
  </p:sldLayoutIdLst>
  <p:txStyles>
    <p:titleStyle>
      <a:lvl1pPr algn="l" defTabSz="914400" rtl="0" eaLnBrk="1" latinLnBrk="0" hangingPunct="1">
        <a:lnSpc>
          <a:spcPct val="90000"/>
        </a:lnSpc>
        <a:spcBef>
          <a:spcPct val="0"/>
        </a:spcBef>
        <a:buNone/>
        <a:defRPr sz="4400" kern="1200">
          <a:solidFill>
            <a:srgbClr val="0000F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23" name="直接连接符 22"/>
          <p:cNvCxnSpPr/>
          <p:nvPr userDrawn="1"/>
        </p:nvCxnSpPr>
        <p:spPr>
          <a:xfrm>
            <a:off x="-168696" y="6760418"/>
            <a:ext cx="10585176" cy="0"/>
          </a:xfrm>
          <a:prstGeom prst="line">
            <a:avLst/>
          </a:prstGeom>
          <a:ln w="1905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0416480" y="6760418"/>
            <a:ext cx="1248471" cy="0"/>
          </a:xfrm>
          <a:prstGeom prst="line">
            <a:avLst/>
          </a:prstGeom>
          <a:ln w="1905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 name="标题占位符 1"/>
          <p:cNvSpPr>
            <a:spLocks noGrp="1"/>
          </p:cNvSpPr>
          <p:nvPr>
            <p:ph type="title"/>
          </p:nvPr>
        </p:nvSpPr>
        <p:spPr>
          <a:xfrm>
            <a:off x="527052" y="260351"/>
            <a:ext cx="11137899" cy="720724"/>
          </a:xfrm>
          <a:prstGeom prst="rect">
            <a:avLst/>
          </a:prstGeom>
        </p:spPr>
        <p:txBody>
          <a:bodyPr vert="horz" lIns="91440" tIns="45720" rIns="91440" bIns="45720" rtlCol="0" anchor="ctr">
            <a:normAutofit/>
          </a:bodyPr>
          <a:lstStyle/>
          <a:p>
            <a:r>
              <a:rPr lang="en-US" altLang="zh-CN" dirty="0"/>
              <a:t>Add title here</a:t>
            </a:r>
            <a:endParaRPr lang="zh-CN" altLang="en-US" dirty="0"/>
          </a:p>
        </p:txBody>
      </p:sp>
      <p:sp>
        <p:nvSpPr>
          <p:cNvPr id="3" name="文本占位符 2"/>
          <p:cNvSpPr>
            <a:spLocks noGrp="1"/>
          </p:cNvSpPr>
          <p:nvPr>
            <p:ph type="body" idx="1"/>
          </p:nvPr>
        </p:nvSpPr>
        <p:spPr>
          <a:xfrm>
            <a:off x="527052" y="1196752"/>
            <a:ext cx="11137899" cy="5111972"/>
          </a:xfrm>
          <a:prstGeom prst="rect">
            <a:avLst/>
          </a:prstGeom>
        </p:spPr>
        <p:txBody>
          <a:bodyPr vert="horz" lIns="91440" tIns="45720" rIns="91440" bIns="45720" rtlCol="0">
            <a:normAutofit/>
          </a:body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5" name="页脚占位符 4"/>
          <p:cNvSpPr>
            <a:spLocks noGrp="1"/>
          </p:cNvSpPr>
          <p:nvPr>
            <p:ph type="ftr" sz="quarter" idx="3"/>
          </p:nvPr>
        </p:nvSpPr>
        <p:spPr>
          <a:xfrm>
            <a:off x="10529411" y="6669360"/>
            <a:ext cx="1199456" cy="163946"/>
          </a:xfrm>
          <a:prstGeom prst="rect">
            <a:avLst/>
          </a:prstGeom>
        </p:spPr>
        <p:txBody>
          <a:bodyPr vert="horz" lIns="91440" tIns="45720" rIns="91440" bIns="45720" rtlCol="0" anchor="ctr"/>
          <a:lstStyle>
            <a:lvl1pPr algn="l">
              <a:defRPr sz="1100">
                <a:solidFill>
                  <a:schemeClr val="accent2"/>
                </a:solidFill>
                <a:latin typeface="+mn-lt"/>
                <a:ea typeface="+mn-ea"/>
              </a:defRPr>
            </a:lvl1pPr>
          </a:lstStyle>
          <a:p>
            <a:r>
              <a:rPr lang="en-US" altLang="zh-CN"/>
              <a:t>/    11</a:t>
            </a:r>
            <a:endParaRPr lang="zh-CN" altLang="en-US" dirty="0"/>
          </a:p>
        </p:txBody>
      </p:sp>
      <p:sp>
        <p:nvSpPr>
          <p:cNvPr id="6" name="灯片编号占位符 5"/>
          <p:cNvSpPr>
            <a:spLocks noGrp="1"/>
          </p:cNvSpPr>
          <p:nvPr>
            <p:ph type="sldNum" sz="quarter" idx="4"/>
          </p:nvPr>
        </p:nvSpPr>
        <p:spPr>
          <a:xfrm>
            <a:off x="11928648" y="6645954"/>
            <a:ext cx="360040" cy="223246"/>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accent4">
                    <a:lumMod val="75000"/>
                  </a:schemeClr>
                </a:solidFill>
                <a:latin typeface="+mn-lt"/>
                <a:ea typeface="+mn-ea"/>
                <a:cs typeface="+mn-cs"/>
              </a:defRPr>
            </a:lvl1pPr>
          </a:lstStyle>
          <a:p>
            <a:fld id="{49F4BA8F-7B64-4198-9505-0CB5D4D3B366}" type="slidenum">
              <a:rPr lang="en-US" altLang="zh-CN" smtClean="0"/>
              <a:pPr/>
              <a:t>‹#›</a:t>
            </a:fld>
            <a:endParaRPr lang="zh-CN" altLang="en-US" dirty="0"/>
          </a:p>
        </p:txBody>
      </p:sp>
      <p:cxnSp>
        <p:nvCxnSpPr>
          <p:cNvPr id="26" name="直接连接符 25"/>
          <p:cNvCxnSpPr/>
          <p:nvPr userDrawn="1"/>
        </p:nvCxnSpPr>
        <p:spPr>
          <a:xfrm>
            <a:off x="11952263" y="6760418"/>
            <a:ext cx="480441" cy="0"/>
          </a:xfrm>
          <a:prstGeom prst="line">
            <a:avLst/>
          </a:prstGeom>
          <a:ln w="1905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2021</a:t>
            </a:r>
          </a:p>
        </p:txBody>
      </p:sp>
    </p:spTree>
    <p:extLst>
      <p:ext uri="{BB962C8B-B14F-4D97-AF65-F5344CB8AC3E}">
        <p14:creationId xmlns:p14="http://schemas.microsoft.com/office/powerpoint/2010/main" val="878163371"/>
      </p:ext>
    </p:extLst>
  </p:cSld>
  <p:clrMap bg1="lt1" tx1="dk1" bg2="lt2" tx2="dk2" accent1="accent1" accent2="accent2" accent3="accent3" accent4="accent4" accent5="accent5" accent6="accent6" hlink="hlink" folHlink="folHlink"/>
  <p:sldLayoutIdLst>
    <p:sldLayoutId id="2147483650" r:id="rId1"/>
    <p:sldLayoutId id="2147483668" r:id="rId2"/>
    <p:sldLayoutId id="2147483699"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708" r:id="rId13"/>
    <p:sldLayoutId id="2147483709" r:id="rId14"/>
    <p:sldLayoutId id="2147483683" r:id="rId15"/>
  </p:sldLayoutIdLst>
  <p:hf hdr="0" dt="0"/>
  <p:txStyles>
    <p:title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p:titleStyle>
    <p:bodyStyle>
      <a:lvl1pPr marL="342900" marR="0" indent="-342900" algn="l" defTabSz="914400" rtl="0" eaLnBrk="1" fontAlgn="base" latinLnBrk="0" hangingPunct="1">
        <a:lnSpc>
          <a:spcPct val="100000"/>
        </a:lnSpc>
        <a:spcBef>
          <a:spcPct val="20000"/>
        </a:spcBef>
        <a:spcAft>
          <a:spcPct val="0"/>
        </a:spcAft>
        <a:buClrTx/>
        <a:buSzTx/>
        <a:buFontTx/>
        <a:buChar char="•"/>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ct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ct val="0"/>
        </a:spcAft>
        <a:buClrTx/>
        <a:buSzTx/>
        <a:buFontTx/>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18.xml"/><Relationship Id="rId7" Type="http://schemas.openxmlformats.org/officeDocument/2006/relationships/image" Target="../media/image13.png"/><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19.png"/><Relationship Id="rId5" Type="http://schemas.openxmlformats.org/officeDocument/2006/relationships/image" Target="../media/image15.jpeg"/><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17.emf"/></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4.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a:xfrm>
            <a:off x="5663952" y="2204864"/>
            <a:ext cx="6528048" cy="1625426"/>
          </a:xfrm>
        </p:spPr>
        <p:txBody>
          <a:bodyPr>
            <a:noAutofit/>
            <a:scene3d>
              <a:camera prst="orthographicFront"/>
              <a:lightRig rig="threePt" dir="t"/>
            </a:scene3d>
          </a:bodyPr>
          <a:lstStyle/>
          <a:p>
            <a:r>
              <a:rPr lang="zh-CN" altLang="en-US" sz="6000" dirty="0">
                <a:ln w="22225">
                  <a:solidFill>
                    <a:schemeClr val="accent2"/>
                  </a:solidFill>
                  <a:prstDash val="solid"/>
                </a:ln>
                <a:solidFill>
                  <a:schemeClr val="accent2">
                    <a:lumMod val="40000"/>
                    <a:lumOff val="60000"/>
                  </a:schemeClr>
                </a:solidFill>
                <a:latin typeface="隶书" panose="02010509060101010101" pitchFamily="49" charset="-122"/>
                <a:ea typeface="隶书" panose="02010509060101010101" pitchFamily="49" charset="-122"/>
              </a:rPr>
              <a:t>数据采集与</a:t>
            </a:r>
            <a:br>
              <a:rPr lang="en-US" altLang="zh-CN" sz="6000" dirty="0">
                <a:ln w="22225">
                  <a:solidFill>
                    <a:schemeClr val="accent2"/>
                  </a:solidFill>
                  <a:prstDash val="solid"/>
                </a:ln>
                <a:solidFill>
                  <a:schemeClr val="accent2">
                    <a:lumMod val="40000"/>
                    <a:lumOff val="60000"/>
                  </a:schemeClr>
                </a:solidFill>
                <a:latin typeface="隶书" panose="02010509060101010101" pitchFamily="49" charset="-122"/>
                <a:ea typeface="隶书" panose="02010509060101010101" pitchFamily="49" charset="-122"/>
              </a:rPr>
            </a:br>
            <a:r>
              <a:rPr lang="zh-CN" altLang="en-US" sz="6000" dirty="0">
                <a:ln w="22225">
                  <a:solidFill>
                    <a:schemeClr val="accent2"/>
                  </a:solidFill>
                  <a:prstDash val="solid"/>
                </a:ln>
                <a:solidFill>
                  <a:schemeClr val="accent2">
                    <a:lumMod val="40000"/>
                    <a:lumOff val="60000"/>
                  </a:schemeClr>
                </a:solidFill>
                <a:latin typeface="隶书" panose="02010509060101010101" pitchFamily="49" charset="-122"/>
                <a:ea typeface="隶书" panose="02010509060101010101" pitchFamily="49" charset="-122"/>
              </a:rPr>
              <a:t>物联网</a:t>
            </a:r>
            <a:endParaRPr lang="zh-CN" altLang="en-US" sz="6000" dirty="0">
              <a:ln w="22225">
                <a:solidFill>
                  <a:schemeClr val="accent2"/>
                </a:solidFill>
                <a:prstDash val="solid"/>
              </a:ln>
              <a:solidFill>
                <a:schemeClr val="accent2">
                  <a:lumMod val="40000"/>
                  <a:lumOff val="60000"/>
                </a:schemeClr>
              </a:solidFill>
              <a:effectLst/>
              <a:latin typeface="隶书" panose="02010509060101010101" pitchFamily="49" charset="-122"/>
              <a:ea typeface="隶书" panose="02010509060101010101" pitchFamily="49" charset="-122"/>
            </a:endParaRPr>
          </a:p>
        </p:txBody>
      </p:sp>
      <p:sp>
        <p:nvSpPr>
          <p:cNvPr id="5" name="副标题 4"/>
          <p:cNvSpPr>
            <a:spLocks noGrp="1"/>
          </p:cNvSpPr>
          <p:nvPr>
            <p:ph type="subTitle" idx="1"/>
          </p:nvPr>
        </p:nvSpPr>
        <p:spPr>
          <a:xfrm>
            <a:off x="5663952" y="4005064"/>
            <a:ext cx="6408712" cy="1368152"/>
          </a:xfrm>
        </p:spPr>
        <p:txBody>
          <a:bodyPr/>
          <a:lstStyle/>
          <a:p>
            <a:r>
              <a:rPr lang="en-US" altLang="zh-CN" dirty="0">
                <a:latin typeface="Comic Sans MS" panose="030F0702030302020204" pitchFamily="66" charset="0"/>
              </a:rPr>
              <a:t>Data Acquisition and </a:t>
            </a:r>
          </a:p>
          <a:p>
            <a:r>
              <a:rPr lang="en-US" altLang="zh-CN" dirty="0">
                <a:latin typeface="Comic Sans MS" panose="030F0702030302020204" pitchFamily="66" charset="0"/>
              </a:rPr>
              <a:t>Internet of Things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26CD42D-8F10-454E-8E37-77854FEFE6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0016" y="1617106"/>
            <a:ext cx="3858077" cy="3878708"/>
          </a:xfrm>
          <a:prstGeom prst="rect">
            <a:avLst/>
          </a:prstGeom>
        </p:spPr>
      </p:pic>
      <p:sp>
        <p:nvSpPr>
          <p:cNvPr id="21505" name="Footer Placeholder 2"/>
          <p:cNvSpPr>
            <a:spLocks noGrp="1"/>
          </p:cNvSpPr>
          <p:nvPr>
            <p:ph type="ftr" sz="quarter" idx="11"/>
          </p:nvPr>
        </p:nvSpPr>
        <p:spPr>
          <a:xfrm>
            <a:off x="9410188" y="6670221"/>
            <a:ext cx="1510348"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lumMod val="60000"/>
                    <a:lumOff val="40000"/>
                  </a:schemeClr>
                </a:solidFill>
                <a:latin typeface="Tahoma" panose="020B0604030504040204" pitchFamily="34" charset="0"/>
              </a:rPr>
              <a:t>1.1 The Era </a:t>
            </a:r>
            <a:r>
              <a:rPr lang="en-US" altLang="zh-CN" sz="1200" dirty="0">
                <a:solidFill>
                  <a:schemeClr val="accent2"/>
                </a:solidFill>
                <a:latin typeface="Tahoma" panose="020B0604030504040204" pitchFamily="34" charset="0"/>
              </a:rPr>
              <a:t> of AI</a:t>
            </a:r>
          </a:p>
        </p:txBody>
      </p:sp>
      <p:sp>
        <p:nvSpPr>
          <p:cNvPr id="21514" name="Slide Number Placeholder 3"/>
          <p:cNvSpPr>
            <a:spLocks noGrp="1"/>
          </p:cNvSpPr>
          <p:nvPr>
            <p:ph type="sldNum" sz="quarter" idx="12"/>
          </p:nvPr>
        </p:nvSpPr>
        <p:spPr>
          <a:xfrm>
            <a:off x="9804302" y="6687722"/>
            <a:ext cx="2364415"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2FD4BDF-EA02-40CC-A4A6-DBE307729CC4}" type="slidenum">
              <a:rPr lang="en-US" altLang="zh-CN" sz="1200" smtClean="0">
                <a:solidFill>
                  <a:schemeClr val="accent4">
                    <a:lumMod val="75000"/>
                  </a:schemeClr>
                </a:solidFill>
                <a:latin typeface="Tahoma" panose="020B0604030504040204" pitchFamily="34" charset="0"/>
              </a:rPr>
              <a:pPr/>
              <a:t>10</a:t>
            </a:fld>
            <a:endParaRPr lang="en-US" altLang="zh-CN" sz="1200" dirty="0">
              <a:solidFill>
                <a:schemeClr val="accent4">
                  <a:lumMod val="75000"/>
                </a:schemeClr>
              </a:solidFill>
              <a:latin typeface="Tahoma" panose="020B0604030504040204" pitchFamily="34" charset="0"/>
            </a:endParaRPr>
          </a:p>
        </p:txBody>
      </p:sp>
      <p:sp>
        <p:nvSpPr>
          <p:cNvPr id="21506" name="Rectangle 2"/>
          <p:cNvSpPr>
            <a:spLocks noGrp="1" noChangeArrowheads="1"/>
          </p:cNvSpPr>
          <p:nvPr>
            <p:ph type="title" idx="4294967295"/>
          </p:nvPr>
        </p:nvSpPr>
        <p:spPr>
          <a:xfrm>
            <a:off x="1127449" y="182214"/>
            <a:ext cx="5256584" cy="936625"/>
          </a:xfrm>
        </p:spPr>
        <p:txBody>
          <a:bodyPr>
            <a:normAutofit/>
          </a:bodyPr>
          <a:lstStyle/>
          <a:p>
            <a:pPr algn="ctr" eaLnBrk="1" hangingPunct="1"/>
            <a:r>
              <a:rPr lang="en-US" altLang="zh-CN" sz="3600" dirty="0">
                <a:latin typeface="+mj-ea"/>
                <a:ea typeface="+mj-ea"/>
              </a:rPr>
              <a:t>1.1 </a:t>
            </a:r>
            <a:r>
              <a:rPr lang="zh-CN" altLang="en-US" sz="3600" dirty="0">
                <a:latin typeface="+mj-ea"/>
                <a:ea typeface="+mj-ea"/>
              </a:rPr>
              <a:t>智能时代</a:t>
            </a:r>
            <a:endParaRPr lang="en-US" altLang="zh-CN" dirty="0">
              <a:latin typeface="+mj-ea"/>
              <a:ea typeface="+mj-ea"/>
            </a:endParaRPr>
          </a:p>
        </p:txBody>
      </p:sp>
      <p:sp>
        <p:nvSpPr>
          <p:cNvPr id="729" name="Rectangle 3">
            <a:extLst>
              <a:ext uri="{FF2B5EF4-FFF2-40B4-BE49-F238E27FC236}">
                <a16:creationId xmlns:a16="http://schemas.microsoft.com/office/drawing/2014/main" id="{6EC3B02E-3FCD-4249-9EF4-E3A650D4F55E}"/>
              </a:ext>
            </a:extLst>
          </p:cNvPr>
          <p:cNvSpPr txBox="1">
            <a:spLocks noChangeArrowheads="1"/>
          </p:cNvSpPr>
          <p:nvPr/>
        </p:nvSpPr>
        <p:spPr>
          <a:xfrm>
            <a:off x="1839183" y="1669450"/>
            <a:ext cx="4982097" cy="4143352"/>
          </a:xfrm>
          <a:prstGeom prst="rect">
            <a:avLst/>
          </a:prstGeom>
        </p:spPr>
        <p:txBody>
          <a:bodyPr vert="horz" lIns="91440" tIns="45720" rIns="91440" bIns="45720" rtlCol="0">
            <a:normAutofit/>
          </a:bodyPr>
          <a:lstStyle>
            <a:lvl1pPr marL="342900" marR="0" indent="-342900" algn="l" defTabSz="914400" rtl="0" eaLnBrk="1" fontAlgn="base" latinLnBrk="0" hangingPunct="1">
              <a:lnSpc>
                <a:spcPct val="100000"/>
              </a:lnSpc>
              <a:spcBef>
                <a:spcPct val="20000"/>
              </a:spcBef>
              <a:spcAft>
                <a:spcPct val="0"/>
              </a:spcAft>
              <a:buClrTx/>
              <a:buSzTx/>
              <a:buFontTx/>
              <a:buChar char="•"/>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ct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ct val="0"/>
              </a:spcAft>
              <a:buClrTx/>
              <a:buSzTx/>
              <a:buFontTx/>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sz="2400" dirty="0">
                <a:latin typeface="+mn-ea"/>
                <a:ea typeface="+mn-ea"/>
              </a:rPr>
              <a:t>Waves of Change</a:t>
            </a:r>
          </a:p>
          <a:p>
            <a:pPr>
              <a:buFont typeface="Wingdings" panose="05000000000000000000" pitchFamily="2" charset="2"/>
              <a:buChar char="v"/>
            </a:pPr>
            <a:r>
              <a:rPr lang="en-US" altLang="ja-JP" sz="2400" dirty="0">
                <a:latin typeface="+mn-ea"/>
                <a:ea typeface="+mn-ea"/>
              </a:rPr>
              <a:t>1. </a:t>
            </a:r>
            <a:r>
              <a:rPr lang="zh-CN" altLang="en-US" sz="2400" dirty="0">
                <a:latin typeface="+mn-ea"/>
                <a:ea typeface="+mn-ea"/>
              </a:rPr>
              <a:t>第一次工业革命</a:t>
            </a:r>
            <a:endParaRPr lang="en-US" altLang="ja-JP" sz="2400" dirty="0">
              <a:latin typeface="+mn-ea"/>
              <a:ea typeface="+mn-ea"/>
            </a:endParaRPr>
          </a:p>
          <a:p>
            <a:pPr marL="682625" lvl="1" indent="-225425"/>
            <a:r>
              <a:rPr lang="zh-CN" altLang="en-US" sz="2000" dirty="0">
                <a:latin typeface="+mn-ea"/>
                <a:ea typeface="+mn-ea"/>
              </a:rPr>
              <a:t>机械制造、水能与蒸汽能</a:t>
            </a:r>
            <a:endParaRPr lang="en-US" altLang="zh-CN" sz="2000" dirty="0">
              <a:latin typeface="+mn-ea"/>
              <a:ea typeface="+mn-ea"/>
            </a:endParaRPr>
          </a:p>
          <a:p>
            <a:pPr marL="342900" lvl="1" indent="-342900">
              <a:buFont typeface="Wingdings" panose="05000000000000000000" pitchFamily="2" charset="2"/>
              <a:buChar char="v"/>
            </a:pPr>
            <a:r>
              <a:rPr lang="en-US" altLang="zh-CN" dirty="0">
                <a:latin typeface="+mn-ea"/>
                <a:ea typeface="+mn-ea"/>
              </a:rPr>
              <a:t>2. </a:t>
            </a:r>
            <a:r>
              <a:rPr lang="zh-CN" altLang="en-US" dirty="0">
                <a:latin typeface="+mn-ea"/>
                <a:ea typeface="+mn-ea"/>
              </a:rPr>
              <a:t>第二次工业革命</a:t>
            </a:r>
            <a:endParaRPr lang="en-US" altLang="zh-CN" dirty="0">
              <a:latin typeface="+mn-ea"/>
              <a:ea typeface="+mn-ea"/>
            </a:endParaRPr>
          </a:p>
          <a:p>
            <a:pPr marL="682625" lvl="1" indent="-225425"/>
            <a:r>
              <a:rPr lang="zh-CN" altLang="en-US" sz="2000" dirty="0">
                <a:latin typeface="+mn-ea"/>
                <a:ea typeface="+mn-ea"/>
              </a:rPr>
              <a:t>大工业制造、电能</a:t>
            </a:r>
            <a:endParaRPr lang="en-US" altLang="zh-CN" sz="2000" dirty="0">
              <a:latin typeface="+mn-ea"/>
              <a:ea typeface="+mn-ea"/>
            </a:endParaRPr>
          </a:p>
          <a:p>
            <a:pPr marL="342900" lvl="1" indent="-342900">
              <a:buFont typeface="Wingdings" panose="05000000000000000000" pitchFamily="2" charset="2"/>
              <a:buChar char="v"/>
            </a:pPr>
            <a:r>
              <a:rPr lang="en-US" altLang="zh-CN" dirty="0">
                <a:latin typeface="+mn-ea"/>
                <a:ea typeface="+mn-ea"/>
              </a:rPr>
              <a:t>3. </a:t>
            </a:r>
            <a:r>
              <a:rPr lang="zh-CN" altLang="en-US" dirty="0">
                <a:latin typeface="+mn-ea"/>
                <a:ea typeface="+mn-ea"/>
              </a:rPr>
              <a:t>互联网革命</a:t>
            </a:r>
            <a:endParaRPr lang="en-US" altLang="zh-CN" dirty="0">
              <a:latin typeface="+mn-ea"/>
              <a:ea typeface="+mn-ea"/>
            </a:endParaRPr>
          </a:p>
          <a:p>
            <a:pPr marL="682625" lvl="1" indent="-225425"/>
            <a:r>
              <a:rPr lang="zh-CN" altLang="en-US" sz="2000" dirty="0">
                <a:latin typeface="+mn-ea"/>
                <a:ea typeface="+mn-ea"/>
              </a:rPr>
              <a:t>自动化、电子技术与信息技术</a:t>
            </a:r>
            <a:endParaRPr lang="en-US" altLang="zh-CN" sz="2000" dirty="0">
              <a:latin typeface="+mn-ea"/>
              <a:ea typeface="+mn-ea"/>
            </a:endParaRPr>
          </a:p>
          <a:p>
            <a:pPr marL="342900" lvl="1" indent="-342900">
              <a:buFont typeface="Wingdings" panose="05000000000000000000" pitchFamily="2" charset="2"/>
              <a:buChar char="v"/>
            </a:pPr>
            <a:r>
              <a:rPr lang="en-US" altLang="zh-CN" dirty="0">
                <a:latin typeface="+mn-ea"/>
                <a:ea typeface="+mn-ea"/>
              </a:rPr>
              <a:t>4. </a:t>
            </a:r>
            <a:r>
              <a:rPr lang="zh-CN" altLang="en-US" dirty="0">
                <a:latin typeface="+mn-ea"/>
                <a:ea typeface="+mn-ea"/>
              </a:rPr>
              <a:t>第四次工业革命</a:t>
            </a:r>
            <a:endParaRPr lang="en-US" altLang="zh-CN" dirty="0">
              <a:latin typeface="+mn-ea"/>
              <a:ea typeface="+mn-ea"/>
            </a:endParaRPr>
          </a:p>
          <a:p>
            <a:pPr marL="682625" lvl="1" indent="-225425"/>
            <a:r>
              <a:rPr lang="en-US" altLang="zh-CN" sz="2000" dirty="0">
                <a:latin typeface="+mn-ea"/>
                <a:ea typeface="+mn-ea"/>
              </a:rPr>
              <a:t>IoT</a:t>
            </a:r>
            <a:r>
              <a:rPr lang="zh-CN" altLang="en-US" sz="2000" dirty="0">
                <a:latin typeface="+mn-ea"/>
                <a:ea typeface="+mn-ea"/>
              </a:rPr>
              <a:t>、数字集成与智能制造</a:t>
            </a:r>
            <a:endParaRPr lang="en-US" altLang="zh-CN" sz="2000" dirty="0">
              <a:latin typeface="+mn-ea"/>
              <a:ea typeface="+mn-ea"/>
            </a:endParaRPr>
          </a:p>
        </p:txBody>
      </p:sp>
      <p:sp>
        <p:nvSpPr>
          <p:cNvPr id="6" name="文本框 5">
            <a:extLst>
              <a:ext uri="{FF2B5EF4-FFF2-40B4-BE49-F238E27FC236}">
                <a16:creationId xmlns:a16="http://schemas.microsoft.com/office/drawing/2014/main" id="{D65DFADE-C390-4031-AF99-F9C4F6BB900D}"/>
              </a:ext>
            </a:extLst>
          </p:cNvPr>
          <p:cNvSpPr txBox="1"/>
          <p:nvPr/>
        </p:nvSpPr>
        <p:spPr>
          <a:xfrm>
            <a:off x="6678837" y="3638508"/>
            <a:ext cx="1296144" cy="369332"/>
          </a:xfrm>
          <a:prstGeom prst="rect">
            <a:avLst/>
          </a:prstGeom>
          <a:noFill/>
        </p:spPr>
        <p:txBody>
          <a:bodyPr wrap="square" rtlCol="0">
            <a:spAutoFit/>
          </a:bodyPr>
          <a:lstStyle/>
          <a:p>
            <a:pPr algn="ctr"/>
            <a:r>
              <a:rPr lang="zh-CN" altLang="en-US" dirty="0">
                <a:solidFill>
                  <a:schemeClr val="accent2">
                    <a:lumMod val="75000"/>
                  </a:schemeClr>
                </a:solidFill>
              </a:rPr>
              <a:t>工业革命</a:t>
            </a:r>
          </a:p>
        </p:txBody>
      </p:sp>
      <p:sp>
        <p:nvSpPr>
          <p:cNvPr id="12" name="文本框 11">
            <a:extLst>
              <a:ext uri="{FF2B5EF4-FFF2-40B4-BE49-F238E27FC236}">
                <a16:creationId xmlns:a16="http://schemas.microsoft.com/office/drawing/2014/main" id="{53118AAC-401A-4250-8201-95028A4415AE}"/>
              </a:ext>
            </a:extLst>
          </p:cNvPr>
          <p:cNvSpPr txBox="1"/>
          <p:nvPr/>
        </p:nvSpPr>
        <p:spPr>
          <a:xfrm>
            <a:off x="7752184" y="3136854"/>
            <a:ext cx="1296144" cy="369332"/>
          </a:xfrm>
          <a:prstGeom prst="rect">
            <a:avLst/>
          </a:prstGeom>
          <a:noFill/>
        </p:spPr>
        <p:txBody>
          <a:bodyPr wrap="square" rtlCol="0">
            <a:spAutoFit/>
          </a:bodyPr>
          <a:lstStyle/>
          <a:p>
            <a:pPr algn="ctr"/>
            <a:r>
              <a:rPr lang="zh-CN" altLang="en-US" dirty="0">
                <a:solidFill>
                  <a:schemeClr val="accent2">
                    <a:lumMod val="75000"/>
                  </a:schemeClr>
                </a:solidFill>
              </a:rPr>
              <a:t>互联网</a:t>
            </a:r>
          </a:p>
        </p:txBody>
      </p:sp>
      <p:sp>
        <p:nvSpPr>
          <p:cNvPr id="13" name="文本框 12">
            <a:extLst>
              <a:ext uri="{FF2B5EF4-FFF2-40B4-BE49-F238E27FC236}">
                <a16:creationId xmlns:a16="http://schemas.microsoft.com/office/drawing/2014/main" id="{D42AC0C5-3B74-436F-BEFB-1B57AE26DB09}"/>
              </a:ext>
            </a:extLst>
          </p:cNvPr>
          <p:cNvSpPr txBox="1"/>
          <p:nvPr/>
        </p:nvSpPr>
        <p:spPr>
          <a:xfrm>
            <a:off x="8762116" y="2701361"/>
            <a:ext cx="1296144" cy="369332"/>
          </a:xfrm>
          <a:prstGeom prst="rect">
            <a:avLst/>
          </a:prstGeom>
          <a:noFill/>
        </p:spPr>
        <p:txBody>
          <a:bodyPr wrap="square" rtlCol="0">
            <a:spAutoFit/>
          </a:bodyPr>
          <a:lstStyle/>
          <a:p>
            <a:pPr algn="ctr"/>
            <a:r>
              <a:rPr lang="zh-CN" altLang="en-US" dirty="0">
                <a:solidFill>
                  <a:schemeClr val="accent2">
                    <a:lumMod val="75000"/>
                  </a:schemeClr>
                </a:solidFill>
              </a:rPr>
              <a:t>人工智能</a:t>
            </a:r>
          </a:p>
        </p:txBody>
      </p:sp>
      <p:sp>
        <p:nvSpPr>
          <p:cNvPr id="14" name="文本框 13">
            <a:extLst>
              <a:ext uri="{FF2B5EF4-FFF2-40B4-BE49-F238E27FC236}">
                <a16:creationId xmlns:a16="http://schemas.microsoft.com/office/drawing/2014/main" id="{9101AFC2-FB99-4416-983A-2BFBE7A20182}"/>
              </a:ext>
            </a:extLst>
          </p:cNvPr>
          <p:cNvSpPr txBox="1"/>
          <p:nvPr/>
        </p:nvSpPr>
        <p:spPr>
          <a:xfrm>
            <a:off x="5287010" y="5628136"/>
            <a:ext cx="5417501" cy="369332"/>
          </a:xfrm>
          <a:prstGeom prst="rect">
            <a:avLst/>
          </a:prstGeom>
          <a:solidFill>
            <a:schemeClr val="accent6">
              <a:lumMod val="20000"/>
              <a:lumOff val="80000"/>
            </a:schemeClr>
          </a:solidFill>
        </p:spPr>
        <p:txBody>
          <a:bodyPr wrap="square" rtlCol="0">
            <a:spAutoFit/>
          </a:bodyPr>
          <a:lstStyle/>
          <a:p>
            <a:pPr algn="ctr"/>
            <a:r>
              <a:rPr lang="en-US" altLang="zh-CN" dirty="0">
                <a:solidFill>
                  <a:schemeClr val="accent1">
                    <a:lumMod val="75000"/>
                  </a:schemeClr>
                </a:solidFill>
              </a:rPr>
              <a:t>Modified from Dimitry </a:t>
            </a:r>
            <a:r>
              <a:rPr lang="en-US" altLang="zh-CN" dirty="0" err="1">
                <a:solidFill>
                  <a:schemeClr val="accent1">
                    <a:lumMod val="75000"/>
                  </a:schemeClr>
                </a:solidFill>
              </a:rPr>
              <a:t>Gorinevsky</a:t>
            </a:r>
            <a:r>
              <a:rPr lang="en-US" altLang="zh-CN" dirty="0">
                <a:solidFill>
                  <a:schemeClr val="accent1">
                    <a:lumMod val="75000"/>
                  </a:schemeClr>
                </a:solidFill>
              </a:rPr>
              <a:t> @  Stanford . </a:t>
            </a:r>
            <a:r>
              <a:rPr lang="en-US" altLang="zh-CN" dirty="0" err="1">
                <a:solidFill>
                  <a:schemeClr val="accent1">
                    <a:lumMod val="75000"/>
                  </a:schemeClr>
                </a:solidFill>
              </a:rPr>
              <a:t>edu</a:t>
            </a:r>
            <a:endParaRPr lang="zh-CN" altLang="en-US" dirty="0">
              <a:solidFill>
                <a:schemeClr val="accent1">
                  <a:lumMod val="75000"/>
                </a:schemeClr>
              </a:solidFill>
            </a:endParaRPr>
          </a:p>
        </p:txBody>
      </p:sp>
    </p:spTree>
    <p:extLst>
      <p:ext uri="{BB962C8B-B14F-4D97-AF65-F5344CB8AC3E}">
        <p14:creationId xmlns:p14="http://schemas.microsoft.com/office/powerpoint/2010/main" val="1886552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50"/>
                                        <p:tgtEl>
                                          <p:spTgt spid="14"/>
                                        </p:tgtEl>
                                      </p:cBhvr>
                                    </p:animEffect>
                                    <p:anim calcmode="lin" valueType="num">
                                      <p:cBhvr>
                                        <p:cTn id="8" dur="250" fill="hold"/>
                                        <p:tgtEl>
                                          <p:spTgt spid="14"/>
                                        </p:tgtEl>
                                        <p:attrNameLst>
                                          <p:attrName>ppt_x</p:attrName>
                                        </p:attrNameLst>
                                      </p:cBhvr>
                                      <p:tavLst>
                                        <p:tav tm="0">
                                          <p:val>
                                            <p:strVal val="#ppt_x"/>
                                          </p:val>
                                        </p:tav>
                                        <p:tav tm="100000">
                                          <p:val>
                                            <p:strVal val="#ppt_x"/>
                                          </p:val>
                                        </p:tav>
                                      </p:tavLst>
                                    </p:anim>
                                    <p:anim calcmode="lin" valueType="num">
                                      <p:cBhvr>
                                        <p:cTn id="9" dur="25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Footer Placeholder 2"/>
          <p:cNvSpPr>
            <a:spLocks noGrp="1"/>
          </p:cNvSpPr>
          <p:nvPr>
            <p:ph type="ftr" sz="quarter" idx="11"/>
          </p:nvPr>
        </p:nvSpPr>
        <p:spPr>
          <a:xfrm>
            <a:off x="9410188" y="6670221"/>
            <a:ext cx="1510348"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lumMod val="60000"/>
                    <a:lumOff val="40000"/>
                  </a:schemeClr>
                </a:solidFill>
                <a:latin typeface="Tahoma" panose="020B0604030504040204" pitchFamily="34" charset="0"/>
              </a:rPr>
              <a:t>1.1 The Era </a:t>
            </a:r>
            <a:r>
              <a:rPr lang="en-US" altLang="zh-CN" sz="1200" dirty="0">
                <a:solidFill>
                  <a:schemeClr val="accent2"/>
                </a:solidFill>
                <a:latin typeface="Tahoma" panose="020B0604030504040204" pitchFamily="34" charset="0"/>
              </a:rPr>
              <a:t> of AI</a:t>
            </a:r>
          </a:p>
        </p:txBody>
      </p:sp>
      <p:sp>
        <p:nvSpPr>
          <p:cNvPr id="21514" name="Slide Number Placeholder 3"/>
          <p:cNvSpPr>
            <a:spLocks noGrp="1"/>
          </p:cNvSpPr>
          <p:nvPr>
            <p:ph type="sldNum" sz="quarter" idx="12"/>
          </p:nvPr>
        </p:nvSpPr>
        <p:spPr>
          <a:xfrm>
            <a:off x="9804302" y="6687722"/>
            <a:ext cx="2364415"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2FD4BDF-EA02-40CC-A4A6-DBE307729CC4}" type="slidenum">
              <a:rPr lang="en-US" altLang="zh-CN" sz="1200" smtClean="0">
                <a:solidFill>
                  <a:schemeClr val="accent4">
                    <a:lumMod val="75000"/>
                  </a:schemeClr>
                </a:solidFill>
                <a:latin typeface="Tahoma" panose="020B0604030504040204" pitchFamily="34" charset="0"/>
              </a:rPr>
              <a:pPr/>
              <a:t>11</a:t>
            </a:fld>
            <a:endParaRPr lang="en-US" altLang="zh-CN" sz="1200" dirty="0">
              <a:solidFill>
                <a:schemeClr val="accent4">
                  <a:lumMod val="75000"/>
                </a:schemeClr>
              </a:solidFill>
              <a:latin typeface="Tahoma" panose="020B0604030504040204" pitchFamily="34" charset="0"/>
            </a:endParaRPr>
          </a:p>
        </p:txBody>
      </p:sp>
      <p:sp>
        <p:nvSpPr>
          <p:cNvPr id="21506" name="Rectangle 2"/>
          <p:cNvSpPr>
            <a:spLocks noGrp="1" noChangeArrowheads="1"/>
          </p:cNvSpPr>
          <p:nvPr>
            <p:ph type="title" idx="4294967295"/>
          </p:nvPr>
        </p:nvSpPr>
        <p:spPr>
          <a:xfrm>
            <a:off x="1127449" y="182214"/>
            <a:ext cx="5256584" cy="936625"/>
          </a:xfrm>
        </p:spPr>
        <p:txBody>
          <a:bodyPr>
            <a:normAutofit/>
          </a:bodyPr>
          <a:lstStyle/>
          <a:p>
            <a:pPr algn="ctr" eaLnBrk="1" hangingPunct="1"/>
            <a:r>
              <a:rPr lang="en-US" altLang="zh-CN" sz="3600" dirty="0">
                <a:latin typeface="+mj-ea"/>
                <a:ea typeface="+mj-ea"/>
              </a:rPr>
              <a:t>1.1 </a:t>
            </a:r>
            <a:r>
              <a:rPr lang="zh-CN" altLang="en-US" sz="3600" dirty="0">
                <a:latin typeface="+mj-ea"/>
                <a:ea typeface="+mj-ea"/>
              </a:rPr>
              <a:t>智能时代</a:t>
            </a:r>
            <a:endParaRPr lang="en-US" altLang="zh-CN" dirty="0">
              <a:latin typeface="+mj-ea"/>
              <a:ea typeface="+mj-ea"/>
            </a:endParaRPr>
          </a:p>
        </p:txBody>
      </p:sp>
      <p:sp>
        <p:nvSpPr>
          <p:cNvPr id="729" name="Rectangle 3">
            <a:extLst>
              <a:ext uri="{FF2B5EF4-FFF2-40B4-BE49-F238E27FC236}">
                <a16:creationId xmlns:a16="http://schemas.microsoft.com/office/drawing/2014/main" id="{6EC3B02E-3FCD-4249-9EF4-E3A650D4F55E}"/>
              </a:ext>
            </a:extLst>
          </p:cNvPr>
          <p:cNvSpPr txBox="1">
            <a:spLocks noChangeArrowheads="1"/>
          </p:cNvSpPr>
          <p:nvPr/>
        </p:nvSpPr>
        <p:spPr>
          <a:xfrm>
            <a:off x="1257919" y="1484784"/>
            <a:ext cx="10252228" cy="4777328"/>
          </a:xfrm>
          <a:prstGeom prst="rect">
            <a:avLst/>
          </a:prstGeom>
        </p:spPr>
        <p:txBody>
          <a:bodyPr vert="horz" lIns="91440" tIns="45720" rIns="91440" bIns="45720" rtlCol="0">
            <a:normAutofit/>
          </a:bodyPr>
          <a:lstStyle>
            <a:lvl1pPr marL="342900" marR="0" indent="-342900" algn="l" defTabSz="914400" rtl="0" eaLnBrk="1" fontAlgn="base" latinLnBrk="0" hangingPunct="1">
              <a:lnSpc>
                <a:spcPct val="100000"/>
              </a:lnSpc>
              <a:spcBef>
                <a:spcPct val="20000"/>
              </a:spcBef>
              <a:spcAft>
                <a:spcPct val="0"/>
              </a:spcAft>
              <a:buClrTx/>
              <a:buSzTx/>
              <a:buFontTx/>
              <a:buChar char="•"/>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ct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ct val="0"/>
              </a:spcAft>
              <a:buClrTx/>
              <a:buSzTx/>
              <a:buFontTx/>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Char char="v"/>
            </a:pPr>
            <a:r>
              <a:rPr lang="en-US" altLang="zh-CN" sz="2400" dirty="0">
                <a:latin typeface="+mn-ea"/>
                <a:ea typeface="+mn-ea"/>
              </a:rPr>
              <a:t> </a:t>
            </a:r>
            <a:r>
              <a:rPr lang="zh-CN" altLang="en-US" sz="2400" dirty="0">
                <a:latin typeface="+mn-ea"/>
                <a:ea typeface="+mn-ea"/>
              </a:rPr>
              <a:t>从万物互联到万物智能</a:t>
            </a:r>
            <a:endParaRPr lang="en-US" altLang="ja-JP" sz="2400" dirty="0">
              <a:latin typeface="+mn-ea"/>
              <a:ea typeface="+mn-ea"/>
            </a:endParaRPr>
          </a:p>
          <a:p>
            <a:pPr marL="682625" lvl="1" indent="-225425"/>
            <a:r>
              <a:rPr lang="zh-CN" altLang="en-US" sz="2000" dirty="0">
                <a:latin typeface="+mn-ea"/>
                <a:ea typeface="+mn-ea"/>
              </a:rPr>
              <a:t>第一波：智能手机</a:t>
            </a:r>
            <a:endParaRPr lang="en-US" altLang="zh-CN" sz="2000" dirty="0">
              <a:latin typeface="+mn-ea"/>
              <a:ea typeface="+mn-ea"/>
            </a:endParaRPr>
          </a:p>
          <a:p>
            <a:pPr marL="682625" lvl="1" indent="-225425"/>
            <a:r>
              <a:rPr lang="zh-CN" altLang="en-US" sz="2000" dirty="0">
                <a:latin typeface="+mn-ea"/>
                <a:ea typeface="+mn-ea"/>
              </a:rPr>
              <a:t>第二波：智能家居</a:t>
            </a:r>
            <a:endParaRPr lang="en-US" altLang="zh-CN" sz="2000" dirty="0">
              <a:latin typeface="+mn-ea"/>
              <a:ea typeface="+mn-ea"/>
            </a:endParaRPr>
          </a:p>
          <a:p>
            <a:pPr marL="682625" lvl="1" indent="-225425"/>
            <a:r>
              <a:rPr lang="zh-CN" altLang="en-US" sz="2000" dirty="0">
                <a:latin typeface="+mn-ea"/>
                <a:ea typeface="+mn-ea"/>
              </a:rPr>
              <a:t>第三波：智能制造、智能汽车</a:t>
            </a:r>
            <a:endParaRPr lang="en-US" altLang="zh-CN" sz="2000" dirty="0">
              <a:latin typeface="+mn-ea"/>
              <a:ea typeface="+mn-ea"/>
            </a:endParaRPr>
          </a:p>
          <a:p>
            <a:pPr marL="682625" lvl="1" indent="-225425"/>
            <a:r>
              <a:rPr lang="zh-CN" altLang="en-US" sz="2000" dirty="0">
                <a:latin typeface="+mn-ea"/>
                <a:ea typeface="+mn-ea"/>
              </a:rPr>
              <a:t>网络时代正在快速向智能时代演化，</a:t>
            </a:r>
            <a:r>
              <a:rPr lang="en-US" altLang="zh-CN" sz="2000" dirty="0" err="1">
                <a:latin typeface="+mn-ea"/>
                <a:ea typeface="+mn-ea"/>
              </a:rPr>
              <a:t>AIoT</a:t>
            </a:r>
            <a:r>
              <a:rPr lang="zh-CN" altLang="en-US" sz="2000" dirty="0">
                <a:latin typeface="+mn-ea"/>
                <a:ea typeface="+mn-ea"/>
              </a:rPr>
              <a:t>成为新时代高科技公司的标配</a:t>
            </a:r>
            <a:endParaRPr lang="en-US" altLang="zh-CN" sz="2000" dirty="0">
              <a:latin typeface="+mn-ea"/>
              <a:ea typeface="+mn-ea"/>
            </a:endParaRPr>
          </a:p>
          <a:p>
            <a:pPr marL="682625" lvl="1" indent="-225425"/>
            <a:endParaRPr lang="en-US" altLang="zh-CN" dirty="0">
              <a:latin typeface="+mn-ea"/>
              <a:ea typeface="+mn-ea"/>
            </a:endParaRPr>
          </a:p>
          <a:p>
            <a:pPr>
              <a:buFont typeface="Wingdings" panose="05000000000000000000" pitchFamily="2" charset="2"/>
              <a:buChar char="v"/>
            </a:pPr>
            <a:r>
              <a:rPr lang="en-US" altLang="zh-CN" sz="2400" dirty="0">
                <a:latin typeface="+mn-ea"/>
                <a:ea typeface="+mn-ea"/>
              </a:rPr>
              <a:t> </a:t>
            </a:r>
            <a:r>
              <a:rPr lang="zh-CN" altLang="en-US" sz="2400" dirty="0">
                <a:latin typeface="+mn-ea"/>
                <a:ea typeface="+mn-ea"/>
              </a:rPr>
              <a:t>功能物品成为智能装置的两大前提</a:t>
            </a:r>
            <a:endParaRPr lang="en-US" altLang="zh-CN" sz="2400" dirty="0">
              <a:solidFill>
                <a:srgbClr val="C00000"/>
              </a:solidFill>
              <a:latin typeface="+mn-ea"/>
              <a:ea typeface="+mn-ea"/>
            </a:endParaRPr>
          </a:p>
          <a:p>
            <a:pPr marL="682625" lvl="1" indent="-225425"/>
            <a:r>
              <a:rPr lang="zh-CN" altLang="en-US" sz="2000" dirty="0">
                <a:latin typeface="+mn-ea"/>
              </a:rPr>
              <a:t>集成了某些环境动态感知技术，包括：传感器、数据采集分析软件</a:t>
            </a:r>
            <a:endParaRPr lang="en-US" altLang="zh-CN" sz="2000" dirty="0">
              <a:latin typeface="+mn-ea"/>
            </a:endParaRPr>
          </a:p>
          <a:p>
            <a:pPr marL="682625" lvl="1" indent="-225425"/>
            <a:r>
              <a:rPr lang="zh-CN" altLang="en-US" sz="2000" dirty="0">
                <a:latin typeface="+mn-ea"/>
                <a:ea typeface="+mn-ea"/>
              </a:rPr>
              <a:t>能够通过某种方式连接互网，例如：物联网、</a:t>
            </a:r>
            <a:r>
              <a:rPr lang="en-US" altLang="zh-CN" sz="2000" dirty="0">
                <a:latin typeface="+mn-ea"/>
                <a:ea typeface="+mn-ea"/>
              </a:rPr>
              <a:t>CAN</a:t>
            </a:r>
            <a:r>
              <a:rPr lang="zh-CN" altLang="en-US" sz="2000" dirty="0">
                <a:latin typeface="+mn-ea"/>
                <a:ea typeface="+mn-ea"/>
              </a:rPr>
              <a:t>或</a:t>
            </a:r>
            <a:r>
              <a:rPr lang="en-US" altLang="zh-CN" sz="2000" dirty="0">
                <a:latin typeface="+mn-ea"/>
                <a:ea typeface="+mn-ea"/>
              </a:rPr>
              <a:t>5G</a:t>
            </a:r>
          </a:p>
          <a:p>
            <a:pPr marL="682625" lvl="1" indent="-225425"/>
            <a:endParaRPr lang="en-US" altLang="zh-CN" sz="2000" dirty="0">
              <a:latin typeface="+mn-ea"/>
              <a:ea typeface="+mn-ea"/>
            </a:endParaRPr>
          </a:p>
          <a:p>
            <a:pPr>
              <a:buFont typeface="Wingdings" panose="05000000000000000000" pitchFamily="2" charset="2"/>
              <a:buChar char="v"/>
            </a:pPr>
            <a:r>
              <a:rPr lang="zh-CN" altLang="en-US" sz="2400" dirty="0">
                <a:latin typeface="+mn-ea"/>
                <a:ea typeface="+mn-ea"/>
              </a:rPr>
              <a:t> 智能装置的一大特征</a:t>
            </a:r>
            <a:endParaRPr lang="en-US" altLang="zh-CN" sz="2400" dirty="0">
              <a:latin typeface="+mn-ea"/>
              <a:ea typeface="+mn-ea"/>
            </a:endParaRPr>
          </a:p>
          <a:p>
            <a:pPr marL="682625" lvl="1" indent="-225425"/>
            <a:r>
              <a:rPr lang="zh-CN" altLang="en-US" sz="2000" dirty="0">
                <a:latin typeface="+mn-ea"/>
                <a:ea typeface="+mn-ea"/>
              </a:rPr>
              <a:t>对环境改变的动态反馈，通常：内建人工智能的功能软件或连接的执行机构</a:t>
            </a:r>
            <a:endParaRPr lang="en-US" altLang="zh-CN" sz="2000" dirty="0">
              <a:latin typeface="+mn-ea"/>
              <a:ea typeface="+mn-ea"/>
            </a:endParaRPr>
          </a:p>
        </p:txBody>
      </p:sp>
      <p:sp>
        <p:nvSpPr>
          <p:cNvPr id="2" name="标注: 线形(带强调线) 1">
            <a:extLst>
              <a:ext uri="{FF2B5EF4-FFF2-40B4-BE49-F238E27FC236}">
                <a16:creationId xmlns:a16="http://schemas.microsoft.com/office/drawing/2014/main" id="{32B1446A-FB3D-4C66-A9CA-A9829693B5F5}"/>
              </a:ext>
            </a:extLst>
          </p:cNvPr>
          <p:cNvSpPr/>
          <p:nvPr/>
        </p:nvSpPr>
        <p:spPr bwMode="auto">
          <a:xfrm>
            <a:off x="10330925" y="4653136"/>
            <a:ext cx="1669731" cy="432048"/>
          </a:xfrm>
          <a:prstGeom prst="accentCallout1">
            <a:avLst>
              <a:gd name="adj1" fmla="val 48733"/>
              <a:gd name="adj2" fmla="val -8333"/>
              <a:gd name="adj3" fmla="val 50770"/>
              <a:gd name="adj4" fmla="val -117699"/>
            </a:avLst>
          </a:prstGeom>
          <a:solidFill>
            <a:schemeClr val="accent2">
              <a:lumMod val="20000"/>
              <a:lumOff val="80000"/>
            </a:schemeClr>
          </a:solidFill>
          <a:ln w="9525" cap="flat" cmpd="sng" algn="ctr">
            <a:solidFill>
              <a:schemeClr val="accent1">
                <a:lumMod val="75000"/>
              </a:schemeClr>
            </a:solidFill>
            <a:prstDash val="solid"/>
            <a:round/>
            <a:headEnd type="none" w="med" len="med"/>
            <a:tailEnd type="none" w="med" len="med"/>
          </a:ln>
        </p:spPr>
        <p:txBody>
          <a:bodyPr vert="horz" wrap="square" lIns="91440" tIns="45720" rIns="91440" bIns="45720" numCol="1" rtlCol="0" anchor="ctr" anchorCtr="0" compatLnSpc="1">
            <a:noAutofit/>
          </a:bodyPr>
          <a:lstStyle/>
          <a:p>
            <a:pPr marL="0" marR="0" indent="0" algn="ctr" defTabSz="914400" rtl="0" eaLnBrk="0" fontAlgn="base" latinLnBrk="0" hangingPunct="0">
              <a:lnSpc>
                <a:spcPct val="100000"/>
              </a:lnSpc>
              <a:spcBef>
                <a:spcPct val="0"/>
              </a:spcBef>
              <a:spcAft>
                <a:spcPct val="0"/>
              </a:spcAft>
              <a:buClrTx/>
              <a:buSzTx/>
              <a:buFontTx/>
              <a:buNone/>
            </a:pPr>
            <a:r>
              <a:rPr lang="zh-CN" altLang="en-US" sz="2800" dirty="0">
                <a:solidFill>
                  <a:srgbClr val="00B050"/>
                </a:solidFill>
                <a:latin typeface="微软雅黑" panose="020B0503020204020204" pitchFamily="34" charset="-122"/>
                <a:ea typeface="微软雅黑" panose="020B0503020204020204" pitchFamily="34" charset="-122"/>
              </a:rPr>
              <a:t>物联网</a:t>
            </a:r>
            <a:endParaRPr kumimoji="0" lang="zh-CN" altLang="en-US" sz="2800" b="0" i="0" u="none" strike="noStrike" cap="none" normalizeH="0" baseline="0" dirty="0">
              <a:ln>
                <a:noFill/>
              </a:ln>
              <a:solidFill>
                <a:srgbClr val="00B050"/>
              </a:solidFill>
              <a:effectLst/>
              <a:latin typeface="微软雅黑" panose="020B0503020204020204" pitchFamily="34" charset="-122"/>
              <a:ea typeface="微软雅黑" panose="020B0503020204020204" pitchFamily="34" charset="-122"/>
            </a:endParaRPr>
          </a:p>
        </p:txBody>
      </p:sp>
      <p:sp>
        <p:nvSpPr>
          <p:cNvPr id="9" name="标注: 线形(带强调线) 8">
            <a:extLst>
              <a:ext uri="{FF2B5EF4-FFF2-40B4-BE49-F238E27FC236}">
                <a16:creationId xmlns:a16="http://schemas.microsoft.com/office/drawing/2014/main" id="{39D3A6B9-B97C-450E-9375-F52C786A4C20}"/>
              </a:ext>
            </a:extLst>
          </p:cNvPr>
          <p:cNvSpPr/>
          <p:nvPr/>
        </p:nvSpPr>
        <p:spPr bwMode="auto">
          <a:xfrm>
            <a:off x="10330925" y="4149080"/>
            <a:ext cx="1669731" cy="432048"/>
          </a:xfrm>
          <a:prstGeom prst="accentCallout1">
            <a:avLst>
              <a:gd name="adj1" fmla="val 48733"/>
              <a:gd name="adj2" fmla="val -8333"/>
              <a:gd name="adj3" fmla="val 50770"/>
              <a:gd name="adj4" fmla="val -51527"/>
            </a:avLst>
          </a:prstGeom>
          <a:solidFill>
            <a:schemeClr val="accent2">
              <a:lumMod val="20000"/>
              <a:lumOff val="80000"/>
            </a:schemeClr>
          </a:solidFill>
          <a:ln w="9525" cap="flat" cmpd="sng" algn="ctr">
            <a:solidFill>
              <a:schemeClr val="accent1">
                <a:lumMod val="75000"/>
              </a:schemeClr>
            </a:solidFill>
            <a:prstDash val="solid"/>
            <a:round/>
            <a:headEnd type="none" w="med" len="med"/>
            <a:tailEnd type="none" w="med" len="med"/>
          </a:ln>
        </p:spPr>
        <p:txBody>
          <a:bodyPr vert="horz" wrap="square" lIns="91440" tIns="45720" rIns="91440" bIns="45720" numCol="1" rtlCol="0" anchor="ctr" anchorCtr="0" compatLnSpc="1">
            <a:noAutofit/>
          </a:bodyPr>
          <a:lstStyle/>
          <a:p>
            <a:pPr marL="0" marR="0" indent="0" algn="ctr" defTabSz="914400" rtl="0" eaLnBrk="0" fontAlgn="base" latinLnBrk="0" hangingPunct="0">
              <a:lnSpc>
                <a:spcPct val="100000"/>
              </a:lnSpc>
              <a:spcBef>
                <a:spcPct val="0"/>
              </a:spcBef>
              <a:spcAft>
                <a:spcPct val="0"/>
              </a:spcAft>
              <a:buClrTx/>
              <a:buSzTx/>
              <a:buFontTx/>
              <a:buNone/>
            </a:pPr>
            <a:r>
              <a:rPr lang="zh-CN" altLang="en-US" sz="2800" dirty="0">
                <a:solidFill>
                  <a:srgbClr val="00B050"/>
                </a:solidFill>
                <a:latin typeface="微软雅黑" panose="020B0503020204020204" pitchFamily="34" charset="-122"/>
                <a:ea typeface="微软雅黑" panose="020B0503020204020204" pitchFamily="34" charset="-122"/>
              </a:rPr>
              <a:t>数据采集</a:t>
            </a:r>
            <a:endParaRPr kumimoji="0" lang="zh-CN" altLang="en-US" sz="2800" b="0" i="0" u="none" strike="noStrike" cap="none" normalizeH="0" baseline="0" dirty="0">
              <a:ln>
                <a:noFill/>
              </a:ln>
              <a:solidFill>
                <a:srgbClr val="00B050"/>
              </a:solidFill>
              <a:effectLst/>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507A61B4-A736-442F-A052-974B47301AFD}"/>
              </a:ext>
            </a:extLst>
          </p:cNvPr>
          <p:cNvSpPr txBox="1"/>
          <p:nvPr/>
        </p:nvSpPr>
        <p:spPr>
          <a:xfrm>
            <a:off x="1065539" y="5002520"/>
            <a:ext cx="8771429" cy="369332"/>
          </a:xfrm>
          <a:prstGeom prst="rect">
            <a:avLst/>
          </a:prstGeom>
          <a:solidFill>
            <a:schemeClr val="accent6">
              <a:lumMod val="20000"/>
              <a:lumOff val="80000"/>
            </a:schemeClr>
          </a:solidFill>
        </p:spPr>
        <p:txBody>
          <a:bodyPr wrap="square" rtlCol="0">
            <a:spAutoFit/>
          </a:bodyPr>
          <a:lstStyle/>
          <a:p>
            <a:pPr algn="ctr"/>
            <a:r>
              <a:rPr lang="zh-CN" altLang="en-US" dirty="0">
                <a:solidFill>
                  <a:schemeClr val="accent1">
                    <a:lumMod val="75000"/>
                  </a:schemeClr>
                </a:solidFill>
              </a:rPr>
              <a:t>数据采集与物联网是</a:t>
            </a:r>
            <a:r>
              <a:rPr lang="en-US" altLang="zh-CN" dirty="0">
                <a:solidFill>
                  <a:schemeClr val="accent1">
                    <a:lumMod val="75000"/>
                  </a:schemeClr>
                </a:solidFill>
              </a:rPr>
              <a:t>AI</a:t>
            </a:r>
            <a:r>
              <a:rPr lang="zh-CN" altLang="en-US" dirty="0">
                <a:solidFill>
                  <a:schemeClr val="accent1">
                    <a:lumMod val="75000"/>
                  </a:schemeClr>
                </a:solidFill>
              </a:rPr>
              <a:t>时代的关键技术 ！</a:t>
            </a:r>
          </a:p>
        </p:txBody>
      </p:sp>
    </p:spTree>
    <p:extLst>
      <p:ext uri="{BB962C8B-B14F-4D97-AF65-F5344CB8AC3E}">
        <p14:creationId xmlns:p14="http://schemas.microsoft.com/office/powerpoint/2010/main" val="2963646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right)">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250"/>
                                        <p:tgtEl>
                                          <p:spTgt spid="3"/>
                                        </p:tgtEl>
                                      </p:cBhvr>
                                    </p:animEffect>
                                    <p:anim calcmode="lin" valueType="num">
                                      <p:cBhvr>
                                        <p:cTn id="17" dur="250" fill="hold"/>
                                        <p:tgtEl>
                                          <p:spTgt spid="3"/>
                                        </p:tgtEl>
                                        <p:attrNameLst>
                                          <p:attrName>ppt_x</p:attrName>
                                        </p:attrNameLst>
                                      </p:cBhvr>
                                      <p:tavLst>
                                        <p:tav tm="0">
                                          <p:val>
                                            <p:strVal val="#ppt_x"/>
                                          </p:val>
                                        </p:tav>
                                        <p:tav tm="100000">
                                          <p:val>
                                            <p:strVal val="#ppt_x"/>
                                          </p:val>
                                        </p:tav>
                                      </p:tavLst>
                                    </p:anim>
                                    <p:anim calcmode="lin" valueType="num">
                                      <p:cBhvr>
                                        <p:cTn id="18"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Footer Placeholder 2"/>
          <p:cNvSpPr>
            <a:spLocks noGrp="1"/>
          </p:cNvSpPr>
          <p:nvPr>
            <p:ph type="ftr" sz="quarter" idx="11"/>
          </p:nvPr>
        </p:nvSpPr>
        <p:spPr>
          <a:xfrm>
            <a:off x="9410188" y="6670221"/>
            <a:ext cx="1510348"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lumMod val="60000"/>
                    <a:lumOff val="40000"/>
                  </a:schemeClr>
                </a:solidFill>
                <a:latin typeface="Tahoma" panose="020B0604030504040204" pitchFamily="34" charset="0"/>
              </a:rPr>
              <a:t>1.1 The Era </a:t>
            </a:r>
            <a:r>
              <a:rPr lang="en-US" altLang="zh-CN" sz="1200" dirty="0">
                <a:solidFill>
                  <a:schemeClr val="accent2"/>
                </a:solidFill>
                <a:latin typeface="Tahoma" panose="020B0604030504040204" pitchFamily="34" charset="0"/>
              </a:rPr>
              <a:t> of AI</a:t>
            </a:r>
          </a:p>
        </p:txBody>
      </p:sp>
      <p:sp>
        <p:nvSpPr>
          <p:cNvPr id="21514" name="Slide Number Placeholder 3"/>
          <p:cNvSpPr>
            <a:spLocks noGrp="1"/>
          </p:cNvSpPr>
          <p:nvPr>
            <p:ph type="sldNum" sz="quarter" idx="12"/>
          </p:nvPr>
        </p:nvSpPr>
        <p:spPr>
          <a:xfrm>
            <a:off x="9804302" y="6687722"/>
            <a:ext cx="2364415"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2FD4BDF-EA02-40CC-A4A6-DBE307729CC4}" type="slidenum">
              <a:rPr lang="en-US" altLang="zh-CN" sz="1200" smtClean="0">
                <a:solidFill>
                  <a:schemeClr val="accent4">
                    <a:lumMod val="75000"/>
                  </a:schemeClr>
                </a:solidFill>
                <a:latin typeface="Tahoma" panose="020B0604030504040204" pitchFamily="34" charset="0"/>
              </a:rPr>
              <a:pPr/>
              <a:t>12</a:t>
            </a:fld>
            <a:endParaRPr lang="en-US" altLang="zh-CN" sz="1200" dirty="0">
              <a:solidFill>
                <a:schemeClr val="accent4">
                  <a:lumMod val="75000"/>
                </a:schemeClr>
              </a:solidFill>
              <a:latin typeface="Tahoma" panose="020B0604030504040204" pitchFamily="34" charset="0"/>
            </a:endParaRPr>
          </a:p>
        </p:txBody>
      </p:sp>
      <p:sp>
        <p:nvSpPr>
          <p:cNvPr id="21506" name="Rectangle 2"/>
          <p:cNvSpPr>
            <a:spLocks noGrp="1" noChangeArrowheads="1"/>
          </p:cNvSpPr>
          <p:nvPr>
            <p:ph type="title" idx="4294967295"/>
          </p:nvPr>
        </p:nvSpPr>
        <p:spPr>
          <a:xfrm>
            <a:off x="1127449" y="182214"/>
            <a:ext cx="5256584" cy="936625"/>
          </a:xfrm>
        </p:spPr>
        <p:txBody>
          <a:bodyPr>
            <a:normAutofit/>
          </a:bodyPr>
          <a:lstStyle/>
          <a:p>
            <a:pPr algn="ctr" eaLnBrk="1" hangingPunct="1"/>
            <a:r>
              <a:rPr lang="en-US" altLang="zh-CN" sz="3600" dirty="0">
                <a:latin typeface="+mj-ea"/>
                <a:ea typeface="+mj-ea"/>
              </a:rPr>
              <a:t>1.1 </a:t>
            </a:r>
            <a:r>
              <a:rPr lang="zh-CN" altLang="en-US" sz="3600" dirty="0">
                <a:latin typeface="+mj-ea"/>
                <a:ea typeface="+mj-ea"/>
              </a:rPr>
              <a:t>智能时代</a:t>
            </a:r>
            <a:endParaRPr lang="en-US" altLang="zh-CN" dirty="0">
              <a:latin typeface="+mj-ea"/>
              <a:ea typeface="+mj-ea"/>
            </a:endParaRPr>
          </a:p>
        </p:txBody>
      </p:sp>
      <p:pic>
        <p:nvPicPr>
          <p:cNvPr id="4" name="图片 3">
            <a:extLst>
              <a:ext uri="{FF2B5EF4-FFF2-40B4-BE49-F238E27FC236}">
                <a16:creationId xmlns:a16="http://schemas.microsoft.com/office/drawing/2014/main" id="{C0E83D8C-F2FD-437F-A62B-DDA0EFCFDA0F}"/>
              </a:ext>
            </a:extLst>
          </p:cNvPr>
          <p:cNvPicPr>
            <a:picLocks noChangeAspect="1"/>
          </p:cNvPicPr>
          <p:nvPr/>
        </p:nvPicPr>
        <p:blipFill>
          <a:blip r:embed="rId3"/>
          <a:stretch>
            <a:fillRect/>
          </a:stretch>
        </p:blipFill>
        <p:spPr>
          <a:xfrm>
            <a:off x="3672920" y="980728"/>
            <a:ext cx="7477125" cy="5524500"/>
          </a:xfrm>
          <a:prstGeom prst="rect">
            <a:avLst/>
          </a:prstGeom>
        </p:spPr>
      </p:pic>
      <p:sp>
        <p:nvSpPr>
          <p:cNvPr id="3" name="文本框 2">
            <a:extLst>
              <a:ext uri="{FF2B5EF4-FFF2-40B4-BE49-F238E27FC236}">
                <a16:creationId xmlns:a16="http://schemas.microsoft.com/office/drawing/2014/main" id="{507A61B4-A736-442F-A052-974B47301AFD}"/>
              </a:ext>
            </a:extLst>
          </p:cNvPr>
          <p:cNvSpPr txBox="1"/>
          <p:nvPr/>
        </p:nvSpPr>
        <p:spPr>
          <a:xfrm>
            <a:off x="1065540" y="5002520"/>
            <a:ext cx="5318494" cy="369332"/>
          </a:xfrm>
          <a:prstGeom prst="rect">
            <a:avLst/>
          </a:prstGeom>
          <a:solidFill>
            <a:schemeClr val="accent6">
              <a:lumMod val="20000"/>
              <a:lumOff val="80000"/>
            </a:schemeClr>
          </a:solidFill>
        </p:spPr>
        <p:txBody>
          <a:bodyPr wrap="square" rtlCol="0">
            <a:spAutoFit/>
          </a:bodyPr>
          <a:lstStyle/>
          <a:p>
            <a:pPr algn="ctr"/>
            <a:r>
              <a:rPr lang="zh-CN" altLang="en-US" dirty="0">
                <a:solidFill>
                  <a:schemeClr val="accent1">
                    <a:lumMod val="75000"/>
                  </a:schemeClr>
                </a:solidFill>
              </a:rPr>
              <a:t>数据科学与人工智能高度融合 ！</a:t>
            </a:r>
          </a:p>
        </p:txBody>
      </p:sp>
      <p:sp>
        <p:nvSpPr>
          <p:cNvPr id="5" name="文本框 4">
            <a:extLst>
              <a:ext uri="{FF2B5EF4-FFF2-40B4-BE49-F238E27FC236}">
                <a16:creationId xmlns:a16="http://schemas.microsoft.com/office/drawing/2014/main" id="{C789A9DD-2B2D-4AE2-A61E-BFDEF607EE78}"/>
              </a:ext>
            </a:extLst>
          </p:cNvPr>
          <p:cNvSpPr txBox="1"/>
          <p:nvPr/>
        </p:nvSpPr>
        <p:spPr>
          <a:xfrm>
            <a:off x="767408" y="5589240"/>
            <a:ext cx="5328592" cy="923330"/>
          </a:xfrm>
          <a:prstGeom prst="rect">
            <a:avLst/>
          </a:prstGeom>
          <a:noFill/>
        </p:spPr>
        <p:txBody>
          <a:bodyPr wrap="square" rtlCol="0">
            <a:spAutoFit/>
          </a:bodyPr>
          <a:lstStyle/>
          <a:p>
            <a:r>
              <a:rPr lang="zh-CN" altLang="en-US" dirty="0">
                <a:solidFill>
                  <a:srgbClr val="000099"/>
                </a:solidFill>
              </a:rPr>
              <a:t>资料来源：</a:t>
            </a:r>
            <a:endParaRPr lang="en-US" altLang="zh-CN" dirty="0">
              <a:solidFill>
                <a:srgbClr val="000099"/>
              </a:solidFill>
            </a:endParaRPr>
          </a:p>
          <a:p>
            <a:r>
              <a:rPr lang="en-US" altLang="zh-CN" dirty="0">
                <a:solidFill>
                  <a:srgbClr val="000099"/>
                </a:solidFill>
              </a:rPr>
              <a:t>Presentation of Steve </a:t>
            </a:r>
            <a:r>
              <a:rPr lang="en-US" altLang="zh-CN" dirty="0" err="1">
                <a:solidFill>
                  <a:srgbClr val="000099"/>
                </a:solidFill>
              </a:rPr>
              <a:t>Eglash</a:t>
            </a:r>
            <a:r>
              <a:rPr lang="en-US" altLang="zh-CN" dirty="0">
                <a:solidFill>
                  <a:srgbClr val="000099"/>
                </a:solidFill>
              </a:rPr>
              <a:t>, Prof. of Stanford</a:t>
            </a:r>
          </a:p>
          <a:p>
            <a:r>
              <a:rPr lang="en-US" altLang="zh-CN" dirty="0">
                <a:solidFill>
                  <a:srgbClr val="000099"/>
                </a:solidFill>
              </a:rPr>
              <a:t>Data Science Program </a:t>
            </a:r>
            <a:r>
              <a:rPr lang="zh-CN" altLang="en-US" dirty="0">
                <a:solidFill>
                  <a:srgbClr val="000099"/>
                </a:solidFill>
              </a:rPr>
              <a:t>前执行主任</a:t>
            </a:r>
            <a:r>
              <a:rPr lang="en-US" altLang="zh-CN" dirty="0">
                <a:solidFill>
                  <a:srgbClr val="000099"/>
                </a:solidFill>
              </a:rPr>
              <a:t> </a:t>
            </a:r>
            <a:endParaRPr lang="zh-CN" altLang="en-US" dirty="0">
              <a:solidFill>
                <a:srgbClr val="000099"/>
              </a:solidFill>
            </a:endParaRPr>
          </a:p>
        </p:txBody>
      </p:sp>
      <p:sp>
        <p:nvSpPr>
          <p:cNvPr id="11" name="文本框 10">
            <a:extLst>
              <a:ext uri="{FF2B5EF4-FFF2-40B4-BE49-F238E27FC236}">
                <a16:creationId xmlns:a16="http://schemas.microsoft.com/office/drawing/2014/main" id="{74A1B49B-04C6-49C7-82D8-A2D3052FCBFE}"/>
              </a:ext>
            </a:extLst>
          </p:cNvPr>
          <p:cNvSpPr txBox="1"/>
          <p:nvPr/>
        </p:nvSpPr>
        <p:spPr>
          <a:xfrm>
            <a:off x="335360" y="1916832"/>
            <a:ext cx="5328592" cy="1200329"/>
          </a:xfrm>
          <a:prstGeom prst="rect">
            <a:avLst/>
          </a:prstGeom>
          <a:noFill/>
        </p:spPr>
        <p:txBody>
          <a:bodyPr wrap="square" rtlCol="0">
            <a:spAutoFit/>
          </a:bodyPr>
          <a:lstStyle/>
          <a:p>
            <a:r>
              <a:rPr lang="zh-CN" altLang="en-US" dirty="0">
                <a:solidFill>
                  <a:srgbClr val="000099"/>
                </a:solidFill>
              </a:rPr>
              <a:t>本课程的学术领域：</a:t>
            </a:r>
            <a:endParaRPr lang="en-US" altLang="zh-CN" dirty="0">
              <a:solidFill>
                <a:srgbClr val="000099"/>
              </a:solidFill>
            </a:endParaRPr>
          </a:p>
          <a:p>
            <a:r>
              <a:rPr lang="en-US" altLang="zh-CN" dirty="0">
                <a:solidFill>
                  <a:srgbClr val="000099"/>
                </a:solidFill>
              </a:rPr>
              <a:t>	</a:t>
            </a:r>
            <a:r>
              <a:rPr lang="zh-CN" altLang="en-US" dirty="0">
                <a:solidFill>
                  <a:srgbClr val="000099"/>
                </a:solidFill>
              </a:rPr>
              <a:t>数据科学</a:t>
            </a:r>
            <a:r>
              <a:rPr lang="en-US" altLang="zh-CN" dirty="0">
                <a:solidFill>
                  <a:srgbClr val="000099"/>
                </a:solidFill>
              </a:rPr>
              <a:t>(Data Science)</a:t>
            </a:r>
          </a:p>
          <a:p>
            <a:r>
              <a:rPr lang="zh-CN" altLang="en-US" dirty="0">
                <a:solidFill>
                  <a:srgbClr val="000099"/>
                </a:solidFill>
              </a:rPr>
              <a:t>参考网站：</a:t>
            </a:r>
            <a:endParaRPr lang="en-US" altLang="zh-CN" dirty="0">
              <a:solidFill>
                <a:srgbClr val="000099"/>
              </a:solidFill>
            </a:endParaRPr>
          </a:p>
          <a:p>
            <a:r>
              <a:rPr lang="en-US" altLang="zh-CN" dirty="0">
                <a:solidFill>
                  <a:srgbClr val="000099"/>
                </a:solidFill>
              </a:rPr>
              <a:t>	https://datascience.stanford.edu/</a:t>
            </a:r>
            <a:endParaRPr lang="zh-CN" altLang="en-US" dirty="0">
              <a:solidFill>
                <a:srgbClr val="000099"/>
              </a:solidFill>
            </a:endParaRPr>
          </a:p>
        </p:txBody>
      </p:sp>
    </p:spTree>
    <p:extLst>
      <p:ext uri="{BB962C8B-B14F-4D97-AF65-F5344CB8AC3E}">
        <p14:creationId xmlns:p14="http://schemas.microsoft.com/office/powerpoint/2010/main" val="2089354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Footer Placeholder 2"/>
          <p:cNvSpPr>
            <a:spLocks noGrp="1"/>
          </p:cNvSpPr>
          <p:nvPr>
            <p:ph type="ftr" sz="quarter" idx="11"/>
          </p:nvPr>
        </p:nvSpPr>
        <p:spPr>
          <a:xfrm>
            <a:off x="9410188" y="6670221"/>
            <a:ext cx="1510348"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lumMod val="60000"/>
                    <a:lumOff val="40000"/>
                  </a:schemeClr>
                </a:solidFill>
                <a:latin typeface="Tahoma" panose="020B0604030504040204" pitchFamily="34" charset="0"/>
              </a:rPr>
              <a:t>1.1 The Era </a:t>
            </a:r>
            <a:r>
              <a:rPr lang="en-US" altLang="zh-CN" sz="1200" dirty="0">
                <a:solidFill>
                  <a:schemeClr val="accent2"/>
                </a:solidFill>
                <a:latin typeface="Tahoma" panose="020B0604030504040204" pitchFamily="34" charset="0"/>
              </a:rPr>
              <a:t> of AI</a:t>
            </a:r>
          </a:p>
        </p:txBody>
      </p:sp>
      <p:sp>
        <p:nvSpPr>
          <p:cNvPr id="21514" name="Slide Number Placeholder 3"/>
          <p:cNvSpPr>
            <a:spLocks noGrp="1"/>
          </p:cNvSpPr>
          <p:nvPr>
            <p:ph type="sldNum" sz="quarter" idx="12"/>
          </p:nvPr>
        </p:nvSpPr>
        <p:spPr>
          <a:xfrm>
            <a:off x="9804302" y="6687722"/>
            <a:ext cx="2364415"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2FD4BDF-EA02-40CC-A4A6-DBE307729CC4}" type="slidenum">
              <a:rPr lang="en-US" altLang="zh-CN" sz="1200" smtClean="0">
                <a:solidFill>
                  <a:schemeClr val="accent4">
                    <a:lumMod val="75000"/>
                  </a:schemeClr>
                </a:solidFill>
                <a:latin typeface="Tahoma" panose="020B0604030504040204" pitchFamily="34" charset="0"/>
              </a:rPr>
              <a:pPr/>
              <a:t>13</a:t>
            </a:fld>
            <a:endParaRPr lang="en-US" altLang="zh-CN" sz="1200" dirty="0">
              <a:solidFill>
                <a:schemeClr val="accent4">
                  <a:lumMod val="75000"/>
                </a:schemeClr>
              </a:solidFill>
              <a:latin typeface="Tahoma" panose="020B0604030504040204" pitchFamily="34" charset="0"/>
            </a:endParaRPr>
          </a:p>
        </p:txBody>
      </p:sp>
      <p:sp>
        <p:nvSpPr>
          <p:cNvPr id="21506" name="Rectangle 2"/>
          <p:cNvSpPr>
            <a:spLocks noGrp="1" noChangeArrowheads="1"/>
          </p:cNvSpPr>
          <p:nvPr>
            <p:ph type="title" idx="4294967295"/>
          </p:nvPr>
        </p:nvSpPr>
        <p:spPr>
          <a:xfrm>
            <a:off x="1127449" y="182214"/>
            <a:ext cx="5256584" cy="936625"/>
          </a:xfrm>
        </p:spPr>
        <p:txBody>
          <a:bodyPr>
            <a:normAutofit/>
          </a:bodyPr>
          <a:lstStyle/>
          <a:p>
            <a:pPr algn="ctr" eaLnBrk="1" hangingPunct="1"/>
            <a:r>
              <a:rPr lang="en-US" altLang="zh-CN" sz="3600" dirty="0">
                <a:latin typeface="+mj-ea"/>
                <a:ea typeface="+mj-ea"/>
              </a:rPr>
              <a:t>1.1 </a:t>
            </a:r>
            <a:r>
              <a:rPr lang="zh-CN" altLang="en-US" sz="3600" dirty="0">
                <a:latin typeface="+mj-ea"/>
                <a:ea typeface="+mj-ea"/>
              </a:rPr>
              <a:t>智能时代</a:t>
            </a:r>
            <a:endParaRPr lang="en-US" altLang="zh-CN" dirty="0">
              <a:latin typeface="+mj-ea"/>
              <a:ea typeface="+mj-ea"/>
            </a:endParaRPr>
          </a:p>
        </p:txBody>
      </p:sp>
      <p:pic>
        <p:nvPicPr>
          <p:cNvPr id="2" name="图片 1">
            <a:extLst>
              <a:ext uri="{FF2B5EF4-FFF2-40B4-BE49-F238E27FC236}">
                <a16:creationId xmlns:a16="http://schemas.microsoft.com/office/drawing/2014/main" id="{6C70E63E-3C86-4A9B-8FE8-AA5026F37A60}"/>
              </a:ext>
            </a:extLst>
          </p:cNvPr>
          <p:cNvPicPr>
            <a:picLocks noChangeAspect="1"/>
          </p:cNvPicPr>
          <p:nvPr/>
        </p:nvPicPr>
        <p:blipFill>
          <a:blip r:embed="rId3"/>
          <a:stretch>
            <a:fillRect/>
          </a:stretch>
        </p:blipFill>
        <p:spPr>
          <a:xfrm>
            <a:off x="4511824" y="1700808"/>
            <a:ext cx="6661422" cy="4448850"/>
          </a:xfrm>
          <a:prstGeom prst="rect">
            <a:avLst/>
          </a:prstGeom>
        </p:spPr>
      </p:pic>
      <p:sp>
        <p:nvSpPr>
          <p:cNvPr id="5" name="文本框 4">
            <a:extLst>
              <a:ext uri="{FF2B5EF4-FFF2-40B4-BE49-F238E27FC236}">
                <a16:creationId xmlns:a16="http://schemas.microsoft.com/office/drawing/2014/main" id="{C789A9DD-2B2D-4AE2-A61E-BFDEF607EE78}"/>
              </a:ext>
            </a:extLst>
          </p:cNvPr>
          <p:cNvSpPr txBox="1"/>
          <p:nvPr/>
        </p:nvSpPr>
        <p:spPr>
          <a:xfrm>
            <a:off x="767408" y="5589240"/>
            <a:ext cx="5328592" cy="923330"/>
          </a:xfrm>
          <a:prstGeom prst="rect">
            <a:avLst/>
          </a:prstGeom>
          <a:noFill/>
        </p:spPr>
        <p:txBody>
          <a:bodyPr wrap="square" rtlCol="0">
            <a:spAutoFit/>
          </a:bodyPr>
          <a:lstStyle/>
          <a:p>
            <a:r>
              <a:rPr lang="zh-CN" altLang="en-US" dirty="0">
                <a:solidFill>
                  <a:srgbClr val="000099"/>
                </a:solidFill>
              </a:rPr>
              <a:t>资料来源：</a:t>
            </a:r>
            <a:endParaRPr lang="en-US" altLang="zh-CN" dirty="0">
              <a:solidFill>
                <a:srgbClr val="000099"/>
              </a:solidFill>
            </a:endParaRPr>
          </a:p>
          <a:p>
            <a:r>
              <a:rPr lang="en-US" altLang="zh-CN" dirty="0">
                <a:solidFill>
                  <a:srgbClr val="000099"/>
                </a:solidFill>
              </a:rPr>
              <a:t>Presentation of Steve </a:t>
            </a:r>
            <a:r>
              <a:rPr lang="en-US" altLang="zh-CN" dirty="0" err="1">
                <a:solidFill>
                  <a:srgbClr val="000099"/>
                </a:solidFill>
              </a:rPr>
              <a:t>Eglash</a:t>
            </a:r>
            <a:r>
              <a:rPr lang="en-US" altLang="zh-CN" dirty="0">
                <a:solidFill>
                  <a:srgbClr val="000099"/>
                </a:solidFill>
              </a:rPr>
              <a:t>, Prof. of Stanford</a:t>
            </a:r>
          </a:p>
          <a:p>
            <a:r>
              <a:rPr lang="en-US" altLang="zh-CN" dirty="0">
                <a:solidFill>
                  <a:srgbClr val="000099"/>
                </a:solidFill>
              </a:rPr>
              <a:t>Data Science Program </a:t>
            </a:r>
            <a:r>
              <a:rPr lang="zh-CN" altLang="en-US" dirty="0">
                <a:solidFill>
                  <a:srgbClr val="000099"/>
                </a:solidFill>
              </a:rPr>
              <a:t>前执行主任</a:t>
            </a:r>
            <a:r>
              <a:rPr lang="en-US" altLang="zh-CN" dirty="0">
                <a:solidFill>
                  <a:srgbClr val="000099"/>
                </a:solidFill>
              </a:rPr>
              <a:t> </a:t>
            </a:r>
            <a:endParaRPr lang="zh-CN" altLang="en-US" dirty="0">
              <a:solidFill>
                <a:srgbClr val="000099"/>
              </a:solidFill>
            </a:endParaRPr>
          </a:p>
        </p:txBody>
      </p:sp>
    </p:spTree>
    <p:extLst>
      <p:ext uri="{BB962C8B-B14F-4D97-AF65-F5344CB8AC3E}">
        <p14:creationId xmlns:p14="http://schemas.microsoft.com/office/powerpoint/2010/main" val="2570232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Footer Placeholder 2"/>
          <p:cNvSpPr>
            <a:spLocks noGrp="1"/>
          </p:cNvSpPr>
          <p:nvPr>
            <p:ph type="ftr" sz="quarter" idx="11"/>
          </p:nvPr>
        </p:nvSpPr>
        <p:spPr>
          <a:xfrm>
            <a:off x="9410188" y="6670221"/>
            <a:ext cx="1510348"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lumMod val="60000"/>
                    <a:lumOff val="40000"/>
                  </a:schemeClr>
                </a:solidFill>
                <a:latin typeface="Tahoma" panose="020B0604030504040204" pitchFamily="34" charset="0"/>
              </a:rPr>
              <a:t>1.1 The Era </a:t>
            </a:r>
            <a:r>
              <a:rPr lang="en-US" altLang="zh-CN" sz="1200" dirty="0">
                <a:solidFill>
                  <a:schemeClr val="accent2"/>
                </a:solidFill>
                <a:latin typeface="Tahoma" panose="020B0604030504040204" pitchFamily="34" charset="0"/>
              </a:rPr>
              <a:t> of AI</a:t>
            </a:r>
          </a:p>
        </p:txBody>
      </p:sp>
      <p:sp>
        <p:nvSpPr>
          <p:cNvPr id="21514" name="Slide Number Placeholder 3"/>
          <p:cNvSpPr>
            <a:spLocks noGrp="1"/>
          </p:cNvSpPr>
          <p:nvPr>
            <p:ph type="sldNum" sz="quarter" idx="12"/>
          </p:nvPr>
        </p:nvSpPr>
        <p:spPr>
          <a:xfrm>
            <a:off x="9804302" y="6687722"/>
            <a:ext cx="2364415"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2FD4BDF-EA02-40CC-A4A6-DBE307729CC4}" type="slidenum">
              <a:rPr lang="en-US" altLang="zh-CN" sz="1200" smtClean="0">
                <a:solidFill>
                  <a:schemeClr val="accent4">
                    <a:lumMod val="75000"/>
                  </a:schemeClr>
                </a:solidFill>
                <a:latin typeface="Tahoma" panose="020B0604030504040204" pitchFamily="34" charset="0"/>
              </a:rPr>
              <a:pPr/>
              <a:t>14</a:t>
            </a:fld>
            <a:endParaRPr lang="en-US" altLang="zh-CN" sz="1200" dirty="0">
              <a:solidFill>
                <a:schemeClr val="accent4">
                  <a:lumMod val="75000"/>
                </a:schemeClr>
              </a:solidFill>
              <a:latin typeface="Tahoma" panose="020B0604030504040204" pitchFamily="34" charset="0"/>
            </a:endParaRPr>
          </a:p>
        </p:txBody>
      </p:sp>
      <p:sp>
        <p:nvSpPr>
          <p:cNvPr id="21506" name="Rectangle 2"/>
          <p:cNvSpPr>
            <a:spLocks noGrp="1" noChangeArrowheads="1"/>
          </p:cNvSpPr>
          <p:nvPr>
            <p:ph type="title" idx="4294967295"/>
          </p:nvPr>
        </p:nvSpPr>
        <p:spPr>
          <a:xfrm>
            <a:off x="1127449" y="182214"/>
            <a:ext cx="5256584" cy="936625"/>
          </a:xfrm>
        </p:spPr>
        <p:txBody>
          <a:bodyPr>
            <a:normAutofit/>
          </a:bodyPr>
          <a:lstStyle/>
          <a:p>
            <a:pPr algn="ctr" eaLnBrk="1" hangingPunct="1"/>
            <a:r>
              <a:rPr lang="en-US" altLang="zh-CN" sz="3600" dirty="0">
                <a:latin typeface="+mj-ea"/>
                <a:ea typeface="+mj-ea"/>
              </a:rPr>
              <a:t>1.1 </a:t>
            </a:r>
            <a:r>
              <a:rPr lang="zh-CN" altLang="en-US" sz="3600" dirty="0">
                <a:latin typeface="+mj-ea"/>
                <a:ea typeface="+mj-ea"/>
              </a:rPr>
              <a:t>智能时代</a:t>
            </a:r>
            <a:endParaRPr lang="en-US" altLang="zh-CN" dirty="0">
              <a:latin typeface="+mj-ea"/>
              <a:ea typeface="+mj-ea"/>
            </a:endParaRPr>
          </a:p>
        </p:txBody>
      </p:sp>
      <p:sp>
        <p:nvSpPr>
          <p:cNvPr id="729" name="Rectangle 3">
            <a:extLst>
              <a:ext uri="{FF2B5EF4-FFF2-40B4-BE49-F238E27FC236}">
                <a16:creationId xmlns:a16="http://schemas.microsoft.com/office/drawing/2014/main" id="{6EC3B02E-3FCD-4249-9EF4-E3A650D4F55E}"/>
              </a:ext>
            </a:extLst>
          </p:cNvPr>
          <p:cNvSpPr txBox="1">
            <a:spLocks noChangeArrowheads="1"/>
          </p:cNvSpPr>
          <p:nvPr/>
        </p:nvSpPr>
        <p:spPr>
          <a:xfrm>
            <a:off x="1257919" y="1484784"/>
            <a:ext cx="10252228" cy="4968552"/>
          </a:xfrm>
          <a:prstGeom prst="rect">
            <a:avLst/>
          </a:prstGeom>
        </p:spPr>
        <p:txBody>
          <a:bodyPr vert="horz" lIns="91440" tIns="45720" rIns="91440" bIns="45720" rtlCol="0">
            <a:normAutofit/>
          </a:bodyPr>
          <a:lstStyle>
            <a:lvl1pPr marL="342900" marR="0" indent="-342900" algn="l" defTabSz="914400" rtl="0" eaLnBrk="1" fontAlgn="base" latinLnBrk="0" hangingPunct="1">
              <a:lnSpc>
                <a:spcPct val="100000"/>
              </a:lnSpc>
              <a:spcBef>
                <a:spcPct val="20000"/>
              </a:spcBef>
              <a:spcAft>
                <a:spcPct val="0"/>
              </a:spcAft>
              <a:buClrTx/>
              <a:buSzTx/>
              <a:buFontTx/>
              <a:buChar char="•"/>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ct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ct val="0"/>
              </a:spcAft>
              <a:buClrTx/>
              <a:buSzTx/>
              <a:buFontTx/>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Char char="v"/>
            </a:pPr>
            <a:r>
              <a:rPr lang="en-US" altLang="zh-CN" sz="2400" dirty="0">
                <a:latin typeface="+mn-ea"/>
                <a:ea typeface="+mn-ea"/>
              </a:rPr>
              <a:t> </a:t>
            </a:r>
            <a:r>
              <a:rPr lang="zh-CN" altLang="en-US" sz="2400" dirty="0">
                <a:latin typeface="+mn-ea"/>
                <a:ea typeface="+mn-ea"/>
              </a:rPr>
              <a:t>数据采集与物联网</a:t>
            </a:r>
            <a:endParaRPr lang="en-US" altLang="ja-JP" sz="2400" dirty="0">
              <a:latin typeface="+mn-ea"/>
              <a:ea typeface="+mn-ea"/>
            </a:endParaRPr>
          </a:p>
          <a:p>
            <a:pPr marL="682625" lvl="1" indent="-225425"/>
            <a:r>
              <a:rPr lang="zh-CN" altLang="en-US" sz="2000" dirty="0">
                <a:latin typeface="+mn-ea"/>
                <a:ea typeface="+mn-ea"/>
              </a:rPr>
              <a:t>实时的物理数据有助于智能装置根据当前正在发生改变的环境采取有效的执行动作</a:t>
            </a:r>
            <a:endParaRPr lang="en-US" altLang="zh-CN" dirty="0">
              <a:latin typeface="+mn-ea"/>
              <a:ea typeface="+mn-ea"/>
            </a:endParaRPr>
          </a:p>
          <a:p>
            <a:pPr>
              <a:buFont typeface="Wingdings" panose="05000000000000000000" pitchFamily="2" charset="2"/>
              <a:buChar char="v"/>
            </a:pPr>
            <a:r>
              <a:rPr lang="en-US" altLang="zh-CN" sz="2400" dirty="0">
                <a:latin typeface="+mn-ea"/>
                <a:ea typeface="+mn-ea"/>
              </a:rPr>
              <a:t> </a:t>
            </a:r>
            <a:r>
              <a:rPr lang="zh-CN" altLang="en-US" sz="2400" dirty="0">
                <a:latin typeface="+mn-ea"/>
                <a:ea typeface="+mn-ea"/>
              </a:rPr>
              <a:t>应用无处不在</a:t>
            </a:r>
            <a:endParaRPr lang="en-US" altLang="zh-CN" sz="2400" dirty="0">
              <a:solidFill>
                <a:srgbClr val="C00000"/>
              </a:solidFill>
              <a:latin typeface="+mn-ea"/>
              <a:ea typeface="+mn-ea"/>
            </a:endParaRPr>
          </a:p>
          <a:p>
            <a:pPr marL="682625" lvl="1" indent="-225425"/>
            <a:r>
              <a:rPr lang="zh-CN" altLang="en-US" sz="2000" dirty="0">
                <a:latin typeface="+mn-ea"/>
              </a:rPr>
              <a:t>能源、智能供电网、节能</a:t>
            </a:r>
            <a:endParaRPr lang="en-US" altLang="zh-CN" sz="2000" dirty="0">
              <a:latin typeface="+mn-ea"/>
            </a:endParaRPr>
          </a:p>
          <a:p>
            <a:pPr marL="682625" lvl="1" indent="-225425"/>
            <a:r>
              <a:rPr lang="zh-CN" altLang="en-US" sz="2000" dirty="0">
                <a:latin typeface="+mn-ea"/>
                <a:ea typeface="+mn-ea"/>
              </a:rPr>
              <a:t>交通运输、辅助</a:t>
            </a:r>
            <a:r>
              <a:rPr lang="en-US" altLang="zh-CN" sz="2000" dirty="0">
                <a:latin typeface="+mn-ea"/>
                <a:ea typeface="+mn-ea"/>
              </a:rPr>
              <a:t>/</a:t>
            </a:r>
            <a:r>
              <a:rPr lang="zh-CN" altLang="en-US" sz="2000" dirty="0">
                <a:latin typeface="+mn-ea"/>
                <a:ea typeface="+mn-ea"/>
              </a:rPr>
              <a:t>自动驾驶、安全装置</a:t>
            </a:r>
            <a:endParaRPr lang="en-US" altLang="zh-CN" sz="2000" dirty="0">
              <a:latin typeface="+mn-ea"/>
              <a:ea typeface="+mn-ea"/>
            </a:endParaRPr>
          </a:p>
          <a:p>
            <a:pPr marL="682625" lvl="1" indent="-225425"/>
            <a:r>
              <a:rPr lang="zh-CN" altLang="en-US" sz="2000" dirty="0">
                <a:latin typeface="+mn-ea"/>
                <a:ea typeface="+mn-ea"/>
              </a:rPr>
              <a:t>个人健康、可穿戴医护装置</a:t>
            </a:r>
            <a:endParaRPr lang="en-US" altLang="zh-CN" sz="2000" dirty="0">
              <a:latin typeface="+mn-ea"/>
              <a:ea typeface="+mn-ea"/>
            </a:endParaRPr>
          </a:p>
          <a:p>
            <a:pPr marL="682625" lvl="1" indent="-225425"/>
            <a:r>
              <a:rPr lang="zh-CN" altLang="en-US" sz="2000" dirty="0">
                <a:latin typeface="+mn-ea"/>
                <a:ea typeface="+mn-ea"/>
              </a:rPr>
              <a:t>工业制造</a:t>
            </a:r>
            <a:endParaRPr lang="en-US" altLang="zh-CN" sz="2000" dirty="0">
              <a:latin typeface="+mn-ea"/>
              <a:ea typeface="+mn-ea"/>
            </a:endParaRPr>
          </a:p>
          <a:p>
            <a:pPr>
              <a:buFont typeface="Wingdings" panose="05000000000000000000" pitchFamily="2" charset="2"/>
              <a:buChar char="v"/>
            </a:pPr>
            <a:r>
              <a:rPr lang="zh-CN" altLang="en-US" sz="2400" dirty="0">
                <a:latin typeface="+mn-ea"/>
                <a:ea typeface="+mn-ea"/>
              </a:rPr>
              <a:t> 风险与挑战</a:t>
            </a:r>
            <a:endParaRPr lang="en-US" altLang="zh-CN" sz="2400" dirty="0">
              <a:latin typeface="+mn-ea"/>
              <a:ea typeface="+mn-ea"/>
            </a:endParaRPr>
          </a:p>
          <a:p>
            <a:pPr marL="682625" lvl="1" indent="-225425"/>
            <a:r>
              <a:rPr lang="zh-CN" altLang="en-US" sz="2000" dirty="0">
                <a:latin typeface="+mn-ea"/>
                <a:ea typeface="+mn-ea"/>
              </a:rPr>
              <a:t>安全性、隐私</a:t>
            </a:r>
            <a:endParaRPr lang="en-US" altLang="zh-CN" sz="2000" dirty="0">
              <a:latin typeface="+mn-ea"/>
              <a:ea typeface="+mn-ea"/>
            </a:endParaRPr>
          </a:p>
          <a:p>
            <a:pPr marL="682625" lvl="1" indent="-225425"/>
            <a:r>
              <a:rPr lang="zh-CN" altLang="en-US" sz="2000" dirty="0">
                <a:latin typeface="+mn-ea"/>
                <a:ea typeface="+mn-ea"/>
              </a:rPr>
              <a:t>如何对联网装置的重要安全功能进行防护，例如心脏起搏器、智能门锁、车及冰箱</a:t>
            </a:r>
            <a:endParaRPr lang="en-US" altLang="zh-CN" sz="2000" dirty="0">
              <a:latin typeface="+mn-ea"/>
              <a:ea typeface="+mn-ea"/>
            </a:endParaRPr>
          </a:p>
          <a:p>
            <a:pPr marL="682625" lvl="1" indent="-225425"/>
            <a:r>
              <a:rPr lang="zh-CN" altLang="en-US" sz="2000" dirty="0">
                <a:latin typeface="+mn-ea"/>
                <a:ea typeface="+mn-ea"/>
              </a:rPr>
              <a:t>私有数据</a:t>
            </a:r>
            <a:endParaRPr lang="en-US" altLang="zh-CN" sz="2000" dirty="0">
              <a:latin typeface="+mn-ea"/>
              <a:ea typeface="+mn-ea"/>
            </a:endParaRPr>
          </a:p>
          <a:p>
            <a:pPr marL="682625" lvl="1" indent="-225425"/>
            <a:r>
              <a:rPr lang="zh-CN" altLang="en-US" sz="2000" dirty="0">
                <a:latin typeface="+mn-ea"/>
                <a:ea typeface="+mn-ea"/>
              </a:rPr>
              <a:t>个人数据的乱用 </a:t>
            </a:r>
            <a:r>
              <a:rPr lang="en-US" altLang="zh-CN" sz="2000" dirty="0">
                <a:latin typeface="+mn-ea"/>
                <a:ea typeface="+mn-ea"/>
              </a:rPr>
              <a:t>—— </a:t>
            </a:r>
            <a:r>
              <a:rPr lang="zh-CN" altLang="en-US" sz="2000" dirty="0">
                <a:latin typeface="+mn-ea"/>
                <a:ea typeface="+mn-ea"/>
              </a:rPr>
              <a:t>杀熟</a:t>
            </a:r>
            <a:endParaRPr lang="en-US" altLang="zh-CN" sz="2000" dirty="0">
              <a:latin typeface="+mn-ea"/>
              <a:ea typeface="+mn-ea"/>
            </a:endParaRPr>
          </a:p>
        </p:txBody>
      </p:sp>
    </p:spTree>
    <p:extLst>
      <p:ext uri="{BB962C8B-B14F-4D97-AF65-F5344CB8AC3E}">
        <p14:creationId xmlns:p14="http://schemas.microsoft.com/office/powerpoint/2010/main" val="28369632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Footer Placeholder 2"/>
          <p:cNvSpPr>
            <a:spLocks noGrp="1"/>
          </p:cNvSpPr>
          <p:nvPr>
            <p:ph type="ftr" sz="quarter" idx="11"/>
          </p:nvPr>
        </p:nvSpPr>
        <p:spPr>
          <a:xfrm>
            <a:off x="9410188" y="6670221"/>
            <a:ext cx="1510348"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lumMod val="60000"/>
                    <a:lumOff val="40000"/>
                  </a:schemeClr>
                </a:solidFill>
                <a:latin typeface="Tahoma" panose="020B0604030504040204" pitchFamily="34" charset="0"/>
              </a:rPr>
              <a:t>1.1 The Era </a:t>
            </a:r>
            <a:r>
              <a:rPr lang="en-US" altLang="zh-CN" sz="1200" dirty="0">
                <a:solidFill>
                  <a:schemeClr val="accent2"/>
                </a:solidFill>
                <a:latin typeface="Tahoma" panose="020B0604030504040204" pitchFamily="34" charset="0"/>
              </a:rPr>
              <a:t> of AI</a:t>
            </a:r>
          </a:p>
        </p:txBody>
      </p:sp>
      <p:sp>
        <p:nvSpPr>
          <p:cNvPr id="21514" name="Slide Number Placeholder 3"/>
          <p:cNvSpPr>
            <a:spLocks noGrp="1"/>
          </p:cNvSpPr>
          <p:nvPr>
            <p:ph type="sldNum" sz="quarter" idx="12"/>
          </p:nvPr>
        </p:nvSpPr>
        <p:spPr>
          <a:xfrm>
            <a:off x="9804302" y="6687722"/>
            <a:ext cx="2364415"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2FD4BDF-EA02-40CC-A4A6-DBE307729CC4}" type="slidenum">
              <a:rPr lang="en-US" altLang="zh-CN" sz="1200" smtClean="0">
                <a:solidFill>
                  <a:schemeClr val="accent4">
                    <a:lumMod val="75000"/>
                  </a:schemeClr>
                </a:solidFill>
                <a:latin typeface="Tahoma" panose="020B0604030504040204" pitchFamily="34" charset="0"/>
              </a:rPr>
              <a:pPr/>
              <a:t>15</a:t>
            </a:fld>
            <a:endParaRPr lang="en-US" altLang="zh-CN" sz="1200" dirty="0">
              <a:solidFill>
                <a:schemeClr val="accent4">
                  <a:lumMod val="75000"/>
                </a:schemeClr>
              </a:solidFill>
              <a:latin typeface="Tahoma" panose="020B0604030504040204" pitchFamily="34" charset="0"/>
            </a:endParaRPr>
          </a:p>
        </p:txBody>
      </p:sp>
      <p:sp>
        <p:nvSpPr>
          <p:cNvPr id="21506" name="Rectangle 2"/>
          <p:cNvSpPr>
            <a:spLocks noGrp="1" noChangeArrowheads="1"/>
          </p:cNvSpPr>
          <p:nvPr>
            <p:ph type="title" idx="4294967295"/>
          </p:nvPr>
        </p:nvSpPr>
        <p:spPr>
          <a:xfrm>
            <a:off x="1127449" y="182214"/>
            <a:ext cx="5256584" cy="936625"/>
          </a:xfrm>
        </p:spPr>
        <p:txBody>
          <a:bodyPr>
            <a:normAutofit/>
          </a:bodyPr>
          <a:lstStyle/>
          <a:p>
            <a:pPr algn="ctr" eaLnBrk="1" hangingPunct="1"/>
            <a:r>
              <a:rPr lang="en-US" altLang="zh-CN" sz="3600" dirty="0">
                <a:latin typeface="+mj-ea"/>
                <a:ea typeface="+mj-ea"/>
              </a:rPr>
              <a:t>1.1 </a:t>
            </a:r>
            <a:r>
              <a:rPr lang="zh-CN" altLang="en-US" sz="3600" dirty="0">
                <a:latin typeface="+mj-ea"/>
                <a:ea typeface="+mj-ea"/>
              </a:rPr>
              <a:t>智能时代</a:t>
            </a:r>
            <a:endParaRPr lang="en-US" altLang="zh-CN" dirty="0">
              <a:latin typeface="+mj-ea"/>
              <a:ea typeface="+mj-ea"/>
            </a:endParaRPr>
          </a:p>
        </p:txBody>
      </p:sp>
      <p:sp>
        <p:nvSpPr>
          <p:cNvPr id="729" name="Rectangle 3">
            <a:extLst>
              <a:ext uri="{FF2B5EF4-FFF2-40B4-BE49-F238E27FC236}">
                <a16:creationId xmlns:a16="http://schemas.microsoft.com/office/drawing/2014/main" id="{6EC3B02E-3FCD-4249-9EF4-E3A650D4F55E}"/>
              </a:ext>
            </a:extLst>
          </p:cNvPr>
          <p:cNvSpPr txBox="1">
            <a:spLocks noChangeArrowheads="1"/>
          </p:cNvSpPr>
          <p:nvPr/>
        </p:nvSpPr>
        <p:spPr>
          <a:xfrm>
            <a:off x="675184" y="1268760"/>
            <a:ext cx="10252228" cy="1080120"/>
          </a:xfrm>
          <a:prstGeom prst="rect">
            <a:avLst/>
          </a:prstGeom>
        </p:spPr>
        <p:txBody>
          <a:bodyPr vert="horz" lIns="91440" tIns="45720" rIns="91440" bIns="45720" rtlCol="0">
            <a:normAutofit/>
          </a:bodyPr>
          <a:lstStyle>
            <a:lvl1pPr marL="342900" marR="0" indent="-342900" algn="l" defTabSz="914400" rtl="0" eaLnBrk="1" fontAlgn="base" latinLnBrk="0" hangingPunct="1">
              <a:lnSpc>
                <a:spcPct val="100000"/>
              </a:lnSpc>
              <a:spcBef>
                <a:spcPct val="20000"/>
              </a:spcBef>
              <a:spcAft>
                <a:spcPct val="0"/>
              </a:spcAft>
              <a:buClrTx/>
              <a:buSzTx/>
              <a:buFontTx/>
              <a:buChar char="•"/>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ct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ct val="0"/>
              </a:spcAft>
              <a:buClrTx/>
              <a:buSzTx/>
              <a:buFontTx/>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Char char="v"/>
            </a:pPr>
            <a:r>
              <a:rPr lang="en-US" altLang="zh-CN" sz="2400" dirty="0">
                <a:latin typeface="+mn-ea"/>
                <a:ea typeface="+mn-ea"/>
              </a:rPr>
              <a:t> </a:t>
            </a:r>
            <a:r>
              <a:rPr lang="zh-CN" altLang="en-US" sz="2400" dirty="0">
                <a:latin typeface="+mn-ea"/>
                <a:ea typeface="+mn-ea"/>
              </a:rPr>
              <a:t>数据采集与物联网</a:t>
            </a:r>
            <a:endParaRPr lang="en-US" altLang="ja-JP" sz="2400" dirty="0">
              <a:latin typeface="+mn-ea"/>
              <a:ea typeface="+mn-ea"/>
            </a:endParaRPr>
          </a:p>
          <a:p>
            <a:pPr marL="682625" lvl="1" indent="-225425"/>
            <a:r>
              <a:rPr lang="zh-CN" altLang="en-US" sz="2000" dirty="0">
                <a:latin typeface="+mn-ea"/>
                <a:ea typeface="+mn-ea"/>
              </a:rPr>
              <a:t>产业升级的关键技术之一</a:t>
            </a:r>
            <a:endParaRPr lang="en-US" altLang="zh-CN" sz="2000" dirty="0">
              <a:latin typeface="+mn-ea"/>
              <a:ea typeface="+mn-ea"/>
            </a:endParaRPr>
          </a:p>
        </p:txBody>
      </p:sp>
      <p:pic>
        <p:nvPicPr>
          <p:cNvPr id="2" name="图片 1">
            <a:extLst>
              <a:ext uri="{FF2B5EF4-FFF2-40B4-BE49-F238E27FC236}">
                <a16:creationId xmlns:a16="http://schemas.microsoft.com/office/drawing/2014/main" id="{99912717-B740-4C44-8914-C498A29A398B}"/>
              </a:ext>
            </a:extLst>
          </p:cNvPr>
          <p:cNvPicPr>
            <a:picLocks noChangeAspect="1"/>
          </p:cNvPicPr>
          <p:nvPr/>
        </p:nvPicPr>
        <p:blipFill>
          <a:blip r:embed="rId3"/>
          <a:stretch>
            <a:fillRect/>
          </a:stretch>
        </p:blipFill>
        <p:spPr>
          <a:xfrm>
            <a:off x="3708494" y="2204864"/>
            <a:ext cx="8251329" cy="4354150"/>
          </a:xfrm>
          <a:prstGeom prst="rect">
            <a:avLst/>
          </a:prstGeom>
        </p:spPr>
      </p:pic>
    </p:spTree>
    <p:extLst>
      <p:ext uri="{BB962C8B-B14F-4D97-AF65-F5344CB8AC3E}">
        <p14:creationId xmlns:p14="http://schemas.microsoft.com/office/powerpoint/2010/main" val="1847919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Footer Placeholder 2"/>
          <p:cNvSpPr>
            <a:spLocks noGrp="1"/>
          </p:cNvSpPr>
          <p:nvPr>
            <p:ph type="ftr" sz="quarter" idx="11"/>
          </p:nvPr>
        </p:nvSpPr>
        <p:spPr>
          <a:xfrm>
            <a:off x="9410188" y="6670221"/>
            <a:ext cx="1510348"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lumMod val="60000"/>
                    <a:lumOff val="40000"/>
                  </a:schemeClr>
                </a:solidFill>
                <a:latin typeface="Tahoma" panose="020B0604030504040204" pitchFamily="34" charset="0"/>
              </a:rPr>
              <a:t>1.1 The Era </a:t>
            </a:r>
            <a:r>
              <a:rPr lang="en-US" altLang="zh-CN" sz="1200" dirty="0">
                <a:solidFill>
                  <a:schemeClr val="accent2"/>
                </a:solidFill>
                <a:latin typeface="Tahoma" panose="020B0604030504040204" pitchFamily="34" charset="0"/>
              </a:rPr>
              <a:t> of AI</a:t>
            </a:r>
          </a:p>
        </p:txBody>
      </p:sp>
      <p:sp>
        <p:nvSpPr>
          <p:cNvPr id="21514" name="Slide Number Placeholder 3"/>
          <p:cNvSpPr>
            <a:spLocks noGrp="1"/>
          </p:cNvSpPr>
          <p:nvPr>
            <p:ph type="sldNum" sz="quarter" idx="12"/>
          </p:nvPr>
        </p:nvSpPr>
        <p:spPr>
          <a:xfrm>
            <a:off x="9804302" y="6687722"/>
            <a:ext cx="2364415"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2FD4BDF-EA02-40CC-A4A6-DBE307729CC4}" type="slidenum">
              <a:rPr lang="en-US" altLang="zh-CN" sz="1200" smtClean="0">
                <a:solidFill>
                  <a:schemeClr val="accent4">
                    <a:lumMod val="75000"/>
                  </a:schemeClr>
                </a:solidFill>
                <a:latin typeface="Tahoma" panose="020B0604030504040204" pitchFamily="34" charset="0"/>
              </a:rPr>
              <a:pPr/>
              <a:t>16</a:t>
            </a:fld>
            <a:endParaRPr lang="en-US" altLang="zh-CN" sz="1200" dirty="0">
              <a:solidFill>
                <a:schemeClr val="accent4">
                  <a:lumMod val="75000"/>
                </a:schemeClr>
              </a:solidFill>
              <a:latin typeface="Tahoma" panose="020B0604030504040204" pitchFamily="34" charset="0"/>
            </a:endParaRPr>
          </a:p>
        </p:txBody>
      </p:sp>
      <p:sp>
        <p:nvSpPr>
          <p:cNvPr id="21506" name="Rectangle 2"/>
          <p:cNvSpPr>
            <a:spLocks noGrp="1" noChangeArrowheads="1"/>
          </p:cNvSpPr>
          <p:nvPr>
            <p:ph type="title" idx="4294967295"/>
          </p:nvPr>
        </p:nvSpPr>
        <p:spPr>
          <a:xfrm>
            <a:off x="1127449" y="182214"/>
            <a:ext cx="5256584" cy="936625"/>
          </a:xfrm>
        </p:spPr>
        <p:txBody>
          <a:bodyPr>
            <a:normAutofit/>
          </a:bodyPr>
          <a:lstStyle/>
          <a:p>
            <a:pPr algn="ctr" eaLnBrk="1" hangingPunct="1"/>
            <a:r>
              <a:rPr lang="en-US" altLang="zh-CN" sz="3600" dirty="0">
                <a:latin typeface="+mj-ea"/>
                <a:ea typeface="+mj-ea"/>
              </a:rPr>
              <a:t>1.1 </a:t>
            </a:r>
            <a:r>
              <a:rPr lang="zh-CN" altLang="en-US" sz="3600" dirty="0">
                <a:latin typeface="+mj-ea"/>
                <a:ea typeface="+mj-ea"/>
              </a:rPr>
              <a:t>智能时代</a:t>
            </a:r>
            <a:endParaRPr lang="en-US" altLang="zh-CN" dirty="0">
              <a:latin typeface="+mj-ea"/>
              <a:ea typeface="+mj-ea"/>
            </a:endParaRPr>
          </a:p>
        </p:txBody>
      </p:sp>
      <p:sp>
        <p:nvSpPr>
          <p:cNvPr id="729" name="Rectangle 3">
            <a:extLst>
              <a:ext uri="{FF2B5EF4-FFF2-40B4-BE49-F238E27FC236}">
                <a16:creationId xmlns:a16="http://schemas.microsoft.com/office/drawing/2014/main" id="{6EC3B02E-3FCD-4249-9EF4-E3A650D4F55E}"/>
              </a:ext>
            </a:extLst>
          </p:cNvPr>
          <p:cNvSpPr txBox="1">
            <a:spLocks noChangeArrowheads="1"/>
          </p:cNvSpPr>
          <p:nvPr/>
        </p:nvSpPr>
        <p:spPr>
          <a:xfrm>
            <a:off x="675184" y="1268760"/>
            <a:ext cx="10252228" cy="1080120"/>
          </a:xfrm>
          <a:prstGeom prst="rect">
            <a:avLst/>
          </a:prstGeom>
        </p:spPr>
        <p:txBody>
          <a:bodyPr vert="horz" lIns="91440" tIns="45720" rIns="91440" bIns="45720" rtlCol="0">
            <a:normAutofit/>
          </a:bodyPr>
          <a:lstStyle>
            <a:lvl1pPr marL="342900" marR="0" indent="-342900" algn="l" defTabSz="914400" rtl="0" eaLnBrk="1" fontAlgn="base" latinLnBrk="0" hangingPunct="1">
              <a:lnSpc>
                <a:spcPct val="100000"/>
              </a:lnSpc>
              <a:spcBef>
                <a:spcPct val="20000"/>
              </a:spcBef>
              <a:spcAft>
                <a:spcPct val="0"/>
              </a:spcAft>
              <a:buClrTx/>
              <a:buSzTx/>
              <a:buFontTx/>
              <a:buChar char="•"/>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ct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ct val="0"/>
              </a:spcAft>
              <a:buClrTx/>
              <a:buSzTx/>
              <a:buFontTx/>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Char char="v"/>
            </a:pPr>
            <a:r>
              <a:rPr lang="en-US" altLang="zh-CN" sz="2400" dirty="0">
                <a:latin typeface="+mn-ea"/>
                <a:ea typeface="+mn-ea"/>
              </a:rPr>
              <a:t> </a:t>
            </a:r>
            <a:r>
              <a:rPr lang="zh-CN" altLang="en-US" sz="2400" dirty="0">
                <a:latin typeface="+mn-ea"/>
                <a:ea typeface="+mn-ea"/>
              </a:rPr>
              <a:t>数据采集与物联网</a:t>
            </a:r>
            <a:endParaRPr lang="en-US" altLang="ja-JP" sz="2400" dirty="0">
              <a:latin typeface="+mn-ea"/>
              <a:ea typeface="+mn-ea"/>
            </a:endParaRPr>
          </a:p>
          <a:p>
            <a:pPr marL="682625" lvl="1" indent="-225425"/>
            <a:r>
              <a:rPr lang="zh-CN" altLang="en-US" sz="2000" dirty="0">
                <a:latin typeface="+mn-ea"/>
                <a:ea typeface="+mn-ea"/>
              </a:rPr>
              <a:t>产业升级的关键技术之一</a:t>
            </a:r>
            <a:endParaRPr lang="en-US" altLang="zh-CN" sz="2000" dirty="0">
              <a:latin typeface="+mn-ea"/>
              <a:ea typeface="+mn-ea"/>
            </a:endParaRPr>
          </a:p>
        </p:txBody>
      </p:sp>
      <p:pic>
        <p:nvPicPr>
          <p:cNvPr id="3" name="图片 2">
            <a:extLst>
              <a:ext uri="{FF2B5EF4-FFF2-40B4-BE49-F238E27FC236}">
                <a16:creationId xmlns:a16="http://schemas.microsoft.com/office/drawing/2014/main" id="{195F2E46-A570-432E-84FF-7112CCDC640D}"/>
              </a:ext>
            </a:extLst>
          </p:cNvPr>
          <p:cNvPicPr>
            <a:picLocks noChangeAspect="1"/>
          </p:cNvPicPr>
          <p:nvPr/>
        </p:nvPicPr>
        <p:blipFill>
          <a:blip r:embed="rId3"/>
          <a:stretch>
            <a:fillRect/>
          </a:stretch>
        </p:blipFill>
        <p:spPr>
          <a:xfrm>
            <a:off x="3791744" y="2126662"/>
            <a:ext cx="8131696" cy="4492933"/>
          </a:xfrm>
          <a:prstGeom prst="rect">
            <a:avLst/>
          </a:prstGeom>
        </p:spPr>
      </p:pic>
    </p:spTree>
    <p:extLst>
      <p:ext uri="{BB962C8B-B14F-4D97-AF65-F5344CB8AC3E}">
        <p14:creationId xmlns:p14="http://schemas.microsoft.com/office/powerpoint/2010/main" val="2960400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Footer Placeholder 2"/>
          <p:cNvSpPr>
            <a:spLocks noGrp="1"/>
          </p:cNvSpPr>
          <p:nvPr>
            <p:ph type="ftr" sz="quarter" idx="11"/>
          </p:nvPr>
        </p:nvSpPr>
        <p:spPr>
          <a:xfrm>
            <a:off x="9410188" y="6670221"/>
            <a:ext cx="1510348"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lumMod val="60000"/>
                    <a:lumOff val="40000"/>
                  </a:schemeClr>
                </a:solidFill>
                <a:latin typeface="Tahoma" panose="020B0604030504040204" pitchFamily="34" charset="0"/>
              </a:rPr>
              <a:t>1.1 The Era </a:t>
            </a:r>
            <a:r>
              <a:rPr lang="en-US" altLang="zh-CN" sz="1200" dirty="0">
                <a:solidFill>
                  <a:schemeClr val="accent2"/>
                </a:solidFill>
                <a:latin typeface="Tahoma" panose="020B0604030504040204" pitchFamily="34" charset="0"/>
              </a:rPr>
              <a:t> of AI</a:t>
            </a:r>
          </a:p>
        </p:txBody>
      </p:sp>
      <p:sp>
        <p:nvSpPr>
          <p:cNvPr id="21514" name="Slide Number Placeholder 3"/>
          <p:cNvSpPr>
            <a:spLocks noGrp="1"/>
          </p:cNvSpPr>
          <p:nvPr>
            <p:ph type="sldNum" sz="quarter" idx="12"/>
          </p:nvPr>
        </p:nvSpPr>
        <p:spPr>
          <a:xfrm>
            <a:off x="9804302" y="6687722"/>
            <a:ext cx="2364415"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2FD4BDF-EA02-40CC-A4A6-DBE307729CC4}" type="slidenum">
              <a:rPr lang="en-US" altLang="zh-CN" sz="1200" smtClean="0">
                <a:solidFill>
                  <a:schemeClr val="accent4">
                    <a:lumMod val="75000"/>
                  </a:schemeClr>
                </a:solidFill>
                <a:latin typeface="Tahoma" panose="020B0604030504040204" pitchFamily="34" charset="0"/>
              </a:rPr>
              <a:pPr/>
              <a:t>17</a:t>
            </a:fld>
            <a:endParaRPr lang="en-US" altLang="zh-CN" sz="1200" dirty="0">
              <a:solidFill>
                <a:schemeClr val="accent4">
                  <a:lumMod val="75000"/>
                </a:schemeClr>
              </a:solidFill>
              <a:latin typeface="Tahoma" panose="020B0604030504040204" pitchFamily="34" charset="0"/>
            </a:endParaRPr>
          </a:p>
        </p:txBody>
      </p:sp>
      <p:sp>
        <p:nvSpPr>
          <p:cNvPr id="21506" name="Rectangle 2"/>
          <p:cNvSpPr>
            <a:spLocks noGrp="1" noChangeArrowheads="1"/>
          </p:cNvSpPr>
          <p:nvPr>
            <p:ph type="title" idx="4294967295"/>
          </p:nvPr>
        </p:nvSpPr>
        <p:spPr>
          <a:xfrm>
            <a:off x="1127449" y="182214"/>
            <a:ext cx="5256584" cy="936625"/>
          </a:xfrm>
        </p:spPr>
        <p:txBody>
          <a:bodyPr>
            <a:normAutofit/>
          </a:bodyPr>
          <a:lstStyle/>
          <a:p>
            <a:pPr algn="ctr" eaLnBrk="1" hangingPunct="1"/>
            <a:r>
              <a:rPr lang="en-US" altLang="zh-CN" sz="3600" dirty="0">
                <a:latin typeface="+mj-ea"/>
                <a:ea typeface="+mj-ea"/>
              </a:rPr>
              <a:t>1.1 </a:t>
            </a:r>
            <a:r>
              <a:rPr lang="zh-CN" altLang="en-US" sz="3600" dirty="0">
                <a:latin typeface="+mj-ea"/>
                <a:ea typeface="+mj-ea"/>
              </a:rPr>
              <a:t>智能时代</a:t>
            </a:r>
            <a:endParaRPr lang="en-US" altLang="zh-CN" dirty="0">
              <a:latin typeface="+mj-ea"/>
              <a:ea typeface="+mj-ea"/>
            </a:endParaRPr>
          </a:p>
        </p:txBody>
      </p:sp>
      <p:sp>
        <p:nvSpPr>
          <p:cNvPr id="729" name="Rectangle 3">
            <a:extLst>
              <a:ext uri="{FF2B5EF4-FFF2-40B4-BE49-F238E27FC236}">
                <a16:creationId xmlns:a16="http://schemas.microsoft.com/office/drawing/2014/main" id="{6EC3B02E-3FCD-4249-9EF4-E3A650D4F55E}"/>
              </a:ext>
            </a:extLst>
          </p:cNvPr>
          <p:cNvSpPr txBox="1">
            <a:spLocks noChangeArrowheads="1"/>
          </p:cNvSpPr>
          <p:nvPr/>
        </p:nvSpPr>
        <p:spPr>
          <a:xfrm>
            <a:off x="675184" y="1268760"/>
            <a:ext cx="10252228" cy="1080120"/>
          </a:xfrm>
          <a:prstGeom prst="rect">
            <a:avLst/>
          </a:prstGeom>
        </p:spPr>
        <p:txBody>
          <a:bodyPr vert="horz" lIns="91440" tIns="45720" rIns="91440" bIns="45720" rtlCol="0">
            <a:normAutofit/>
          </a:bodyPr>
          <a:lstStyle>
            <a:lvl1pPr marL="342900" marR="0" indent="-342900" algn="l" defTabSz="914400" rtl="0" eaLnBrk="1" fontAlgn="base" latinLnBrk="0" hangingPunct="1">
              <a:lnSpc>
                <a:spcPct val="100000"/>
              </a:lnSpc>
              <a:spcBef>
                <a:spcPct val="20000"/>
              </a:spcBef>
              <a:spcAft>
                <a:spcPct val="0"/>
              </a:spcAft>
              <a:buClrTx/>
              <a:buSzTx/>
              <a:buFontTx/>
              <a:buChar char="•"/>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ct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ct val="0"/>
              </a:spcAft>
              <a:buClrTx/>
              <a:buSzTx/>
              <a:buFontTx/>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Char char="v"/>
            </a:pPr>
            <a:r>
              <a:rPr lang="en-US" altLang="zh-CN" sz="2400" dirty="0">
                <a:latin typeface="+mn-ea"/>
                <a:ea typeface="+mn-ea"/>
              </a:rPr>
              <a:t> </a:t>
            </a:r>
            <a:r>
              <a:rPr lang="zh-CN" altLang="en-US" sz="2400" dirty="0">
                <a:latin typeface="+mn-ea"/>
                <a:ea typeface="+mn-ea"/>
              </a:rPr>
              <a:t>数据采集与物联网</a:t>
            </a:r>
            <a:endParaRPr lang="en-US" altLang="ja-JP" sz="2400" dirty="0">
              <a:latin typeface="+mn-ea"/>
              <a:ea typeface="+mn-ea"/>
            </a:endParaRPr>
          </a:p>
          <a:p>
            <a:pPr marL="682625" lvl="1" indent="-225425"/>
            <a:r>
              <a:rPr lang="zh-CN" altLang="en-US" sz="2000" dirty="0">
                <a:latin typeface="+mn-ea"/>
                <a:ea typeface="+mn-ea"/>
              </a:rPr>
              <a:t>产业升级的关键技术之一</a:t>
            </a:r>
            <a:endParaRPr lang="en-US" altLang="zh-CN" sz="2000" dirty="0">
              <a:latin typeface="+mn-ea"/>
              <a:ea typeface="+mn-ea"/>
            </a:endParaRPr>
          </a:p>
        </p:txBody>
      </p:sp>
      <p:pic>
        <p:nvPicPr>
          <p:cNvPr id="2" name="图片 1">
            <a:extLst>
              <a:ext uri="{FF2B5EF4-FFF2-40B4-BE49-F238E27FC236}">
                <a16:creationId xmlns:a16="http://schemas.microsoft.com/office/drawing/2014/main" id="{E135DF98-39F3-4C69-833E-921E9F6A1062}"/>
              </a:ext>
            </a:extLst>
          </p:cNvPr>
          <p:cNvPicPr>
            <a:picLocks noChangeAspect="1"/>
          </p:cNvPicPr>
          <p:nvPr/>
        </p:nvPicPr>
        <p:blipFill>
          <a:blip r:embed="rId3"/>
          <a:stretch>
            <a:fillRect/>
          </a:stretch>
        </p:blipFill>
        <p:spPr>
          <a:xfrm>
            <a:off x="4583832" y="1484784"/>
            <a:ext cx="6984776" cy="5057589"/>
          </a:xfrm>
          <a:prstGeom prst="rect">
            <a:avLst/>
          </a:prstGeom>
        </p:spPr>
      </p:pic>
    </p:spTree>
    <p:extLst>
      <p:ext uri="{BB962C8B-B14F-4D97-AF65-F5344CB8AC3E}">
        <p14:creationId xmlns:p14="http://schemas.microsoft.com/office/powerpoint/2010/main" val="16181222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Footer Placeholder 2"/>
          <p:cNvSpPr>
            <a:spLocks noGrp="1"/>
          </p:cNvSpPr>
          <p:nvPr>
            <p:ph type="ftr" sz="quarter" idx="11"/>
          </p:nvPr>
        </p:nvSpPr>
        <p:spPr>
          <a:xfrm>
            <a:off x="9410188" y="6670221"/>
            <a:ext cx="1510348"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lumMod val="60000"/>
                    <a:lumOff val="40000"/>
                  </a:schemeClr>
                </a:solidFill>
                <a:latin typeface="Tahoma" panose="020B0604030504040204" pitchFamily="34" charset="0"/>
              </a:rPr>
              <a:t>1.1 The Era </a:t>
            </a:r>
            <a:r>
              <a:rPr lang="en-US" altLang="zh-CN" sz="1200" dirty="0">
                <a:solidFill>
                  <a:schemeClr val="accent2"/>
                </a:solidFill>
                <a:latin typeface="Tahoma" panose="020B0604030504040204" pitchFamily="34" charset="0"/>
              </a:rPr>
              <a:t> of AI</a:t>
            </a:r>
          </a:p>
        </p:txBody>
      </p:sp>
      <p:sp>
        <p:nvSpPr>
          <p:cNvPr id="21514" name="Slide Number Placeholder 3"/>
          <p:cNvSpPr>
            <a:spLocks noGrp="1"/>
          </p:cNvSpPr>
          <p:nvPr>
            <p:ph type="sldNum" sz="quarter" idx="12"/>
          </p:nvPr>
        </p:nvSpPr>
        <p:spPr>
          <a:xfrm>
            <a:off x="9804302" y="6687722"/>
            <a:ext cx="2364415"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2FD4BDF-EA02-40CC-A4A6-DBE307729CC4}" type="slidenum">
              <a:rPr lang="en-US" altLang="zh-CN" sz="1200" smtClean="0">
                <a:solidFill>
                  <a:schemeClr val="accent4">
                    <a:lumMod val="75000"/>
                  </a:schemeClr>
                </a:solidFill>
                <a:latin typeface="Tahoma" panose="020B0604030504040204" pitchFamily="34" charset="0"/>
              </a:rPr>
              <a:pPr/>
              <a:t>18</a:t>
            </a:fld>
            <a:endParaRPr lang="en-US" altLang="zh-CN" sz="1200" dirty="0">
              <a:solidFill>
                <a:schemeClr val="accent4">
                  <a:lumMod val="75000"/>
                </a:schemeClr>
              </a:solidFill>
              <a:latin typeface="Tahoma" panose="020B0604030504040204" pitchFamily="34" charset="0"/>
            </a:endParaRPr>
          </a:p>
        </p:txBody>
      </p:sp>
      <p:sp>
        <p:nvSpPr>
          <p:cNvPr id="21506" name="Rectangle 2"/>
          <p:cNvSpPr>
            <a:spLocks noGrp="1" noChangeArrowheads="1"/>
          </p:cNvSpPr>
          <p:nvPr>
            <p:ph type="title" idx="4294967295"/>
          </p:nvPr>
        </p:nvSpPr>
        <p:spPr>
          <a:xfrm>
            <a:off x="1127449" y="182214"/>
            <a:ext cx="5256584" cy="936625"/>
          </a:xfrm>
        </p:spPr>
        <p:txBody>
          <a:bodyPr>
            <a:normAutofit/>
          </a:bodyPr>
          <a:lstStyle/>
          <a:p>
            <a:pPr algn="ctr" eaLnBrk="1" hangingPunct="1"/>
            <a:r>
              <a:rPr lang="en-US" altLang="zh-CN" sz="3600" dirty="0">
                <a:latin typeface="+mj-ea"/>
                <a:ea typeface="+mj-ea"/>
              </a:rPr>
              <a:t>1.1 </a:t>
            </a:r>
            <a:r>
              <a:rPr lang="zh-CN" altLang="en-US" sz="3600" dirty="0">
                <a:latin typeface="+mj-ea"/>
                <a:ea typeface="+mj-ea"/>
              </a:rPr>
              <a:t>智能时代</a:t>
            </a:r>
            <a:endParaRPr lang="en-US" altLang="zh-CN" dirty="0">
              <a:latin typeface="+mj-ea"/>
              <a:ea typeface="+mj-ea"/>
            </a:endParaRPr>
          </a:p>
        </p:txBody>
      </p:sp>
      <p:sp>
        <p:nvSpPr>
          <p:cNvPr id="729" name="Rectangle 3">
            <a:extLst>
              <a:ext uri="{FF2B5EF4-FFF2-40B4-BE49-F238E27FC236}">
                <a16:creationId xmlns:a16="http://schemas.microsoft.com/office/drawing/2014/main" id="{6EC3B02E-3FCD-4249-9EF4-E3A650D4F55E}"/>
              </a:ext>
            </a:extLst>
          </p:cNvPr>
          <p:cNvSpPr txBox="1">
            <a:spLocks noChangeArrowheads="1"/>
          </p:cNvSpPr>
          <p:nvPr/>
        </p:nvSpPr>
        <p:spPr>
          <a:xfrm>
            <a:off x="675184" y="1268760"/>
            <a:ext cx="10252228" cy="1080120"/>
          </a:xfrm>
          <a:prstGeom prst="rect">
            <a:avLst/>
          </a:prstGeom>
        </p:spPr>
        <p:txBody>
          <a:bodyPr vert="horz" lIns="91440" tIns="45720" rIns="91440" bIns="45720" rtlCol="0">
            <a:normAutofit fontScale="77500" lnSpcReduction="20000"/>
          </a:bodyPr>
          <a:lstStyle>
            <a:lvl1pPr marL="342900" marR="0" indent="-342900" algn="l" defTabSz="914400" rtl="0" eaLnBrk="1" fontAlgn="base" latinLnBrk="0" hangingPunct="1">
              <a:lnSpc>
                <a:spcPct val="100000"/>
              </a:lnSpc>
              <a:spcBef>
                <a:spcPct val="20000"/>
              </a:spcBef>
              <a:spcAft>
                <a:spcPct val="0"/>
              </a:spcAft>
              <a:buClrTx/>
              <a:buSzTx/>
              <a:buFontTx/>
              <a:buChar char="•"/>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ct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ct val="0"/>
              </a:spcAft>
              <a:buClrTx/>
              <a:buSzTx/>
              <a:buFontTx/>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Char char="v"/>
            </a:pPr>
            <a:r>
              <a:rPr lang="en-US" altLang="zh-CN" sz="2400" dirty="0">
                <a:latin typeface="+mn-ea"/>
                <a:ea typeface="+mn-ea"/>
              </a:rPr>
              <a:t> </a:t>
            </a:r>
            <a:r>
              <a:rPr lang="zh-CN" altLang="en-US" sz="2400" dirty="0">
                <a:latin typeface="+mn-ea"/>
                <a:ea typeface="+mn-ea"/>
              </a:rPr>
              <a:t>数据采集与物联网</a:t>
            </a:r>
            <a:endParaRPr lang="en-US" altLang="ja-JP" sz="2400" dirty="0">
              <a:latin typeface="+mn-ea"/>
              <a:ea typeface="+mn-ea"/>
            </a:endParaRPr>
          </a:p>
          <a:p>
            <a:pPr marL="682625" lvl="1" indent="-225425"/>
            <a:r>
              <a:rPr lang="zh-CN" altLang="en-US" sz="2000" dirty="0">
                <a:latin typeface="+mn-ea"/>
                <a:ea typeface="+mn-ea"/>
              </a:rPr>
              <a:t>丰富你的知识结构</a:t>
            </a:r>
            <a:endParaRPr lang="en-US" altLang="zh-CN" sz="2000" dirty="0">
              <a:latin typeface="+mn-ea"/>
              <a:ea typeface="+mn-ea"/>
            </a:endParaRPr>
          </a:p>
          <a:p>
            <a:pPr marL="682625" lvl="1" indent="-225425"/>
            <a:r>
              <a:rPr lang="zh-CN" altLang="en-US" sz="2000" dirty="0">
                <a:latin typeface="+mn-ea"/>
                <a:ea typeface="+mn-ea"/>
              </a:rPr>
              <a:t>好的知识结构产生好的设计</a:t>
            </a:r>
            <a:endParaRPr lang="en-US" altLang="zh-CN" sz="2000" dirty="0">
              <a:latin typeface="+mn-ea"/>
              <a:ea typeface="+mn-ea"/>
            </a:endParaRPr>
          </a:p>
          <a:p>
            <a:pPr marL="682625" lvl="1" indent="-225425"/>
            <a:r>
              <a:rPr lang="zh-CN" altLang="en-US" sz="2000" dirty="0">
                <a:latin typeface="+mn-ea"/>
                <a:ea typeface="+mn-ea"/>
              </a:rPr>
              <a:t>好的设计是成功的关键要素</a:t>
            </a:r>
            <a:endParaRPr lang="en-US" altLang="zh-CN" sz="2000" dirty="0">
              <a:latin typeface="+mn-ea"/>
              <a:ea typeface="+mn-ea"/>
            </a:endParaRPr>
          </a:p>
        </p:txBody>
      </p:sp>
      <p:pic>
        <p:nvPicPr>
          <p:cNvPr id="3" name="图片 2">
            <a:extLst>
              <a:ext uri="{FF2B5EF4-FFF2-40B4-BE49-F238E27FC236}">
                <a16:creationId xmlns:a16="http://schemas.microsoft.com/office/drawing/2014/main" id="{F559B5D7-B944-4CEB-BE26-6C958987C605}"/>
              </a:ext>
            </a:extLst>
          </p:cNvPr>
          <p:cNvPicPr>
            <a:picLocks noChangeAspect="1"/>
          </p:cNvPicPr>
          <p:nvPr/>
        </p:nvPicPr>
        <p:blipFill>
          <a:blip r:embed="rId3"/>
          <a:stretch>
            <a:fillRect/>
          </a:stretch>
        </p:blipFill>
        <p:spPr>
          <a:xfrm>
            <a:off x="3647728" y="2275611"/>
            <a:ext cx="8377436" cy="4358049"/>
          </a:xfrm>
          <a:prstGeom prst="rect">
            <a:avLst/>
          </a:prstGeom>
        </p:spPr>
      </p:pic>
    </p:spTree>
    <p:extLst>
      <p:ext uri="{BB962C8B-B14F-4D97-AF65-F5344CB8AC3E}">
        <p14:creationId xmlns:p14="http://schemas.microsoft.com/office/powerpoint/2010/main" val="911263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idx="4294967295"/>
          </p:nvPr>
        </p:nvSpPr>
        <p:spPr>
          <a:xfrm>
            <a:off x="2135560" y="248804"/>
            <a:ext cx="2400978" cy="1006475"/>
          </a:xfrm>
        </p:spPr>
        <p:txBody>
          <a:bodyPr>
            <a:normAutofit fontScale="90000"/>
          </a:bodyPr>
          <a:lstStyle/>
          <a:p>
            <a:pPr algn="ctr" eaLnBrk="1" hangingPunct="1"/>
            <a:r>
              <a:rPr lang="zh-CN" altLang="en-US" dirty="0"/>
              <a:t>智能装置例子</a:t>
            </a:r>
            <a:endParaRPr lang="en-US" altLang="zh-CN" dirty="0"/>
          </a:p>
        </p:txBody>
      </p:sp>
      <p:pic>
        <p:nvPicPr>
          <p:cNvPr id="23556" name="Picture 3" descr="toast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9850" y="1460500"/>
            <a:ext cx="2495550" cy="293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4" descr="whisp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0789" y="1425576"/>
            <a:ext cx="1895475" cy="156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Text Box 7"/>
          <p:cNvSpPr txBox="1">
            <a:spLocks noChangeArrowheads="1"/>
          </p:cNvSpPr>
          <p:nvPr/>
        </p:nvSpPr>
        <p:spPr bwMode="auto">
          <a:xfrm>
            <a:off x="2419351" y="2789239"/>
            <a:ext cx="24009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mn-ea"/>
                <a:ea typeface="+mn-ea"/>
              </a:rPr>
              <a:t>IP </a:t>
            </a:r>
            <a:r>
              <a:rPr lang="zh-CN" altLang="en-US" sz="1600" dirty="0">
                <a:solidFill>
                  <a:srgbClr val="000099"/>
                </a:solidFill>
                <a:latin typeface="+mn-ea"/>
                <a:ea typeface="+mn-ea"/>
              </a:rPr>
              <a:t>相框</a:t>
            </a:r>
            <a:endParaRPr lang="en-US" altLang="zh-CN" sz="1600" dirty="0">
              <a:solidFill>
                <a:srgbClr val="000099"/>
              </a:solidFill>
              <a:latin typeface="+mn-ea"/>
              <a:ea typeface="+mn-ea"/>
            </a:endParaRPr>
          </a:p>
          <a:p>
            <a:r>
              <a:rPr lang="en-US" altLang="zh-CN" sz="1600" dirty="0">
                <a:solidFill>
                  <a:srgbClr val="000099"/>
                </a:solidFill>
                <a:latin typeface="+mn-ea"/>
                <a:ea typeface="+mn-ea"/>
              </a:rPr>
              <a:t>http://www.ceiva.com/</a:t>
            </a:r>
          </a:p>
        </p:txBody>
      </p:sp>
      <p:sp>
        <p:nvSpPr>
          <p:cNvPr id="23559" name="Text Box 8"/>
          <p:cNvSpPr txBox="1">
            <a:spLocks noChangeArrowheads="1"/>
          </p:cNvSpPr>
          <p:nvPr/>
        </p:nvSpPr>
        <p:spPr bwMode="auto">
          <a:xfrm>
            <a:off x="7150101" y="1989139"/>
            <a:ext cx="14237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智能土司机 </a:t>
            </a:r>
            <a:r>
              <a:rPr lang="en-US" altLang="zh-CN" sz="1600" dirty="0">
                <a:solidFill>
                  <a:srgbClr val="000099"/>
                </a:solidFill>
                <a:latin typeface="+mn-ea"/>
                <a:ea typeface="+mn-ea"/>
              </a:rPr>
              <a:t>+</a:t>
            </a:r>
          </a:p>
          <a:p>
            <a:r>
              <a:rPr lang="zh-CN" altLang="en-US" sz="1600" dirty="0">
                <a:solidFill>
                  <a:srgbClr val="000099"/>
                </a:solidFill>
                <a:latin typeface="+mn-ea"/>
                <a:ea typeface="+mn-ea"/>
              </a:rPr>
              <a:t>天气预报</a:t>
            </a:r>
            <a:endParaRPr lang="en-US" altLang="zh-CN" sz="1600" dirty="0">
              <a:solidFill>
                <a:srgbClr val="000099"/>
              </a:solidFill>
              <a:latin typeface="+mn-ea"/>
              <a:ea typeface="+mn-ea"/>
            </a:endParaRPr>
          </a:p>
        </p:txBody>
      </p:sp>
      <p:graphicFrame>
        <p:nvGraphicFramePr>
          <p:cNvPr id="23562" name="Object 14"/>
          <p:cNvGraphicFramePr>
            <a:graphicFrameLocks noChangeAspect="1"/>
          </p:cNvGraphicFramePr>
          <p:nvPr/>
        </p:nvGraphicFramePr>
        <p:xfrm>
          <a:off x="2443164" y="3581401"/>
          <a:ext cx="803275" cy="2168525"/>
        </p:xfrm>
        <a:graphic>
          <a:graphicData uri="http://schemas.openxmlformats.org/presentationml/2006/ole">
            <mc:AlternateContent xmlns:mc="http://schemas.openxmlformats.org/markup-compatibility/2006">
              <mc:Choice xmlns:v="urn:schemas-microsoft-com:vml" Requires="v">
                <p:oleObj spid="_x0000_s1536" r:id="rId6" imgW="1434415" imgH="3873016" progId="">
                  <p:embed/>
                </p:oleObj>
              </mc:Choice>
              <mc:Fallback>
                <p:oleObj r:id="rId6" imgW="1434415" imgH="3873016" progId="">
                  <p:embed/>
                  <p:pic>
                    <p:nvPicPr>
                      <p:cNvPr id="23562"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43164" y="3581401"/>
                        <a:ext cx="803275" cy="216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3563" name="Text Box 8"/>
          <p:cNvSpPr txBox="1">
            <a:spLocks noChangeArrowheads="1"/>
          </p:cNvSpPr>
          <p:nvPr/>
        </p:nvSpPr>
        <p:spPr bwMode="auto">
          <a:xfrm>
            <a:off x="2505076" y="578961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智能冰箱</a:t>
            </a:r>
            <a:endParaRPr lang="en-US" altLang="zh-CN" sz="1600" dirty="0">
              <a:solidFill>
                <a:srgbClr val="000099"/>
              </a:solidFill>
              <a:latin typeface="+mn-ea"/>
              <a:ea typeface="+mn-ea"/>
            </a:endParaRPr>
          </a:p>
        </p:txBody>
      </p:sp>
      <p:pic>
        <p:nvPicPr>
          <p:cNvPr id="23564"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75026" y="3508375"/>
            <a:ext cx="155257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5" name="Text Box 8"/>
          <p:cNvSpPr txBox="1">
            <a:spLocks noChangeArrowheads="1"/>
          </p:cNvSpPr>
          <p:nvPr/>
        </p:nvSpPr>
        <p:spPr bwMode="auto">
          <a:xfrm>
            <a:off x="3530601" y="4148139"/>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mn-ea"/>
                <a:ea typeface="+mn-ea"/>
              </a:rPr>
              <a:t>Slingbox: </a:t>
            </a:r>
            <a:r>
              <a:rPr lang="zh-CN" altLang="en-US" sz="1600" dirty="0">
                <a:solidFill>
                  <a:srgbClr val="000099"/>
                </a:solidFill>
                <a:latin typeface="+mn-ea"/>
                <a:ea typeface="+mn-ea"/>
              </a:rPr>
              <a:t>远程查</a:t>
            </a:r>
            <a:endParaRPr lang="en-US" altLang="zh-CN" sz="1600" dirty="0">
              <a:solidFill>
                <a:srgbClr val="000099"/>
              </a:solidFill>
              <a:latin typeface="+mn-ea"/>
              <a:ea typeface="+mn-ea"/>
            </a:endParaRPr>
          </a:p>
          <a:p>
            <a:r>
              <a:rPr lang="zh-CN" altLang="en-US" sz="1600" dirty="0">
                <a:solidFill>
                  <a:srgbClr val="000099"/>
                </a:solidFill>
                <a:latin typeface="+mn-ea"/>
                <a:ea typeface="+mn-ea"/>
              </a:rPr>
              <a:t>看、控制有线电视</a:t>
            </a:r>
            <a:endParaRPr lang="en-US" altLang="zh-CN" sz="1600" dirty="0">
              <a:solidFill>
                <a:srgbClr val="000099"/>
              </a:solidFill>
              <a:latin typeface="+mn-ea"/>
              <a:ea typeface="+mn-ea"/>
            </a:endParaRPr>
          </a:p>
        </p:txBody>
      </p:sp>
      <p:pic>
        <p:nvPicPr>
          <p:cNvPr id="23567" name="Picture 2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456639" y="1889127"/>
            <a:ext cx="695325"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8" name="Text Box 10"/>
          <p:cNvSpPr txBox="1">
            <a:spLocks noChangeArrowheads="1"/>
          </p:cNvSpPr>
          <p:nvPr/>
        </p:nvSpPr>
        <p:spPr bwMode="auto">
          <a:xfrm>
            <a:off x="9318526" y="2976564"/>
            <a:ext cx="157934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mn-ea"/>
                <a:ea typeface="+mn-ea"/>
              </a:rPr>
              <a:t>Tweet-a-watt: </a:t>
            </a:r>
          </a:p>
          <a:p>
            <a:r>
              <a:rPr lang="zh-CN" altLang="en-US" sz="1600" dirty="0">
                <a:solidFill>
                  <a:srgbClr val="000099"/>
                </a:solidFill>
                <a:latin typeface="+mn-ea"/>
                <a:ea typeface="+mn-ea"/>
              </a:rPr>
              <a:t>用电量监测</a:t>
            </a:r>
            <a:endParaRPr lang="en-US" altLang="zh-CN" sz="1600" dirty="0">
              <a:solidFill>
                <a:srgbClr val="000099"/>
              </a:solidFill>
              <a:latin typeface="+mn-ea"/>
              <a:ea typeface="+mn-ea"/>
            </a:endParaRPr>
          </a:p>
        </p:txBody>
      </p:sp>
      <p:pic>
        <p:nvPicPr>
          <p:cNvPr id="23569" name="Picture 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087813" y="4972050"/>
            <a:ext cx="1289050" cy="154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70" name="Text Box 8"/>
          <p:cNvSpPr txBox="1">
            <a:spLocks noChangeArrowheads="1"/>
          </p:cNvSpPr>
          <p:nvPr/>
        </p:nvSpPr>
        <p:spPr bwMode="auto">
          <a:xfrm>
            <a:off x="5464175" y="5151438"/>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智能床垫</a:t>
            </a:r>
            <a:endParaRPr lang="en-US" altLang="zh-CN" sz="1600" dirty="0">
              <a:solidFill>
                <a:srgbClr val="000099"/>
              </a:solidFill>
              <a:latin typeface="+mn-ea"/>
              <a:ea typeface="+mn-ea"/>
            </a:endParaRPr>
          </a:p>
        </p:txBody>
      </p:sp>
      <p:pic>
        <p:nvPicPr>
          <p:cNvPr id="3" name="图片 2"/>
          <p:cNvPicPr>
            <a:picLocks noChangeAspect="1"/>
          </p:cNvPicPr>
          <p:nvPr/>
        </p:nvPicPr>
        <p:blipFill>
          <a:blip r:embed="rId11"/>
          <a:stretch>
            <a:fillRect/>
          </a:stretch>
        </p:blipFill>
        <p:spPr>
          <a:xfrm>
            <a:off x="8717724" y="4378276"/>
            <a:ext cx="1015423" cy="1481969"/>
          </a:xfrm>
          <a:prstGeom prst="rect">
            <a:avLst/>
          </a:prstGeom>
        </p:spPr>
      </p:pic>
      <p:sp>
        <p:nvSpPr>
          <p:cNvPr id="22" name="Text Box 8"/>
          <p:cNvSpPr txBox="1">
            <a:spLocks noChangeArrowheads="1"/>
          </p:cNvSpPr>
          <p:nvPr/>
        </p:nvSpPr>
        <p:spPr bwMode="auto">
          <a:xfrm>
            <a:off x="8526088" y="5867171"/>
            <a:ext cx="14157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小米智能音箱</a:t>
            </a:r>
            <a:endParaRPr lang="en-US" altLang="zh-CN" sz="1600" dirty="0">
              <a:solidFill>
                <a:srgbClr val="000099"/>
              </a:solidFill>
              <a:latin typeface="+mn-ea"/>
              <a:ea typeface="+mn-ea"/>
            </a:endParaRPr>
          </a:p>
        </p:txBody>
      </p:sp>
      <p:sp>
        <p:nvSpPr>
          <p:cNvPr id="24" name="Slide Number Placeholder 3"/>
          <p:cNvSpPr>
            <a:spLocks noGrp="1"/>
          </p:cNvSpPr>
          <p:nvPr>
            <p:ph type="sldNum" sz="quarter" idx="12"/>
          </p:nvPr>
        </p:nvSpPr>
        <p:spPr>
          <a:xfrm>
            <a:off x="9804302" y="6687722"/>
            <a:ext cx="2364415"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2FD4BDF-EA02-40CC-A4A6-DBE307729CC4}" type="slidenum">
              <a:rPr lang="en-US" altLang="zh-CN" sz="1200" smtClean="0">
                <a:solidFill>
                  <a:schemeClr val="accent4">
                    <a:lumMod val="75000"/>
                  </a:schemeClr>
                </a:solidFill>
                <a:latin typeface="Tahoma" panose="020B0604030504040204" pitchFamily="34" charset="0"/>
              </a:rPr>
              <a:pPr/>
              <a:t>19</a:t>
            </a:fld>
            <a:endParaRPr lang="en-US" altLang="zh-CN" sz="1200" dirty="0">
              <a:solidFill>
                <a:schemeClr val="accent4">
                  <a:lumMod val="75000"/>
                </a:schemeClr>
              </a:solidFill>
              <a:latin typeface="Tahoma" panose="020B0604030504040204" pitchFamily="34" charset="0"/>
            </a:endParaRPr>
          </a:p>
        </p:txBody>
      </p:sp>
      <p:sp>
        <p:nvSpPr>
          <p:cNvPr id="25" name="Footer Placeholder 2">
            <a:extLst>
              <a:ext uri="{FF2B5EF4-FFF2-40B4-BE49-F238E27FC236}">
                <a16:creationId xmlns:a16="http://schemas.microsoft.com/office/drawing/2014/main" id="{C823276D-B72B-42EC-8574-1B5DD18977B2}"/>
              </a:ext>
            </a:extLst>
          </p:cNvPr>
          <p:cNvSpPr>
            <a:spLocks noGrp="1"/>
          </p:cNvSpPr>
          <p:nvPr>
            <p:ph type="ftr" sz="quarter" idx="11"/>
          </p:nvPr>
        </p:nvSpPr>
        <p:spPr>
          <a:xfrm>
            <a:off x="9410188" y="6670221"/>
            <a:ext cx="1510348"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lumMod val="60000"/>
                    <a:lumOff val="40000"/>
                  </a:schemeClr>
                </a:solidFill>
                <a:latin typeface="Tahoma" panose="020B0604030504040204" pitchFamily="34" charset="0"/>
              </a:rPr>
              <a:t>1.1 The Era </a:t>
            </a:r>
            <a:r>
              <a:rPr lang="en-US" altLang="zh-CN" sz="1200" dirty="0">
                <a:solidFill>
                  <a:schemeClr val="accent2"/>
                </a:solidFill>
                <a:latin typeface="Tahoma" panose="020B0604030504040204" pitchFamily="34" charset="0"/>
              </a:rPr>
              <a:t> of AI</a:t>
            </a:r>
          </a:p>
        </p:txBody>
      </p:sp>
    </p:spTree>
    <p:extLst>
      <p:ext uri="{BB962C8B-B14F-4D97-AF65-F5344CB8AC3E}">
        <p14:creationId xmlns:p14="http://schemas.microsoft.com/office/powerpoint/2010/main" val="2038741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标题 2049"/>
          <p:cNvSpPr>
            <a:spLocks noGrp="1"/>
          </p:cNvSpPr>
          <p:nvPr>
            <p:ph type="title"/>
          </p:nvPr>
        </p:nvSpPr>
        <p:spPr>
          <a:xfrm>
            <a:off x="6623684" y="2132856"/>
            <a:ext cx="5448979" cy="1325563"/>
          </a:xfrm>
        </p:spPr>
        <p:txBody>
          <a:bodyPr anchor="ctr">
            <a:normAutofit/>
          </a:bodyPr>
          <a:lstStyle/>
          <a:p>
            <a:pPr algn="ctr">
              <a:buSzPct val="100000"/>
            </a:pPr>
            <a:r>
              <a:rPr lang="zh-CN" altLang="en-US" sz="4800" b="1" kern="1200" baseline="0" dirty="0">
                <a:solidFill>
                  <a:schemeClr val="accent4"/>
                </a:solidFill>
                <a:effectLst>
                  <a:outerShdw blurRad="38100" dist="38100" dir="2700000" algn="tl">
                    <a:srgbClr val="000000">
                      <a:alpha val="43137"/>
                    </a:srgbClr>
                  </a:outerShdw>
                </a:effectLst>
              </a:rPr>
              <a:t>数据采集与物联网</a:t>
            </a:r>
            <a:endParaRPr lang="en-US" altLang="zh-CN" sz="4800" b="1" kern="1200" baseline="0" dirty="0">
              <a:solidFill>
                <a:schemeClr val="accent4"/>
              </a:solidFill>
              <a:effectLst>
                <a:outerShdw blurRad="38100" dist="38100" dir="2700000" algn="tl">
                  <a:srgbClr val="000000">
                    <a:alpha val="43137"/>
                  </a:srgbClr>
                </a:outerShdw>
              </a:effectLst>
            </a:endParaRPr>
          </a:p>
        </p:txBody>
      </p:sp>
      <p:sp>
        <p:nvSpPr>
          <p:cNvPr id="2052" name="矩形 2051"/>
          <p:cNvSpPr/>
          <p:nvPr/>
        </p:nvSpPr>
        <p:spPr>
          <a:xfrm>
            <a:off x="6938813" y="3861048"/>
            <a:ext cx="4917827" cy="2212273"/>
          </a:xfrm>
          <a:prstGeom prst="rect">
            <a:avLst/>
          </a:prstGeom>
          <a:noFill/>
          <a:ln w="9525">
            <a:noFill/>
          </a:ln>
        </p:spPr>
        <p:txBody>
          <a:bodyPr wrap="square" lIns="92075" tIns="46038" rIns="92075" bIns="46038">
            <a:spAutoFit/>
          </a:bodyPr>
          <a:lstStyle/>
          <a:p>
            <a:r>
              <a:rPr lang="zh-CN" altLang="en-US" b="1" dirty="0">
                <a:solidFill>
                  <a:srgbClr val="000099"/>
                </a:solidFill>
                <a:latin typeface="微软雅黑" panose="020B0503020204020204" pitchFamily="34" charset="-122"/>
                <a:ea typeface="微软雅黑" panose="020B0503020204020204" pitchFamily="34" charset="-122"/>
              </a:rPr>
              <a:t>胡继承</a:t>
            </a:r>
            <a:endParaRPr lang="en-US" altLang="zh-CN" b="1" dirty="0">
              <a:solidFill>
                <a:srgbClr val="000099"/>
              </a:solidFill>
              <a:latin typeface="微软雅黑" panose="020B0503020204020204" pitchFamily="34" charset="-122"/>
              <a:ea typeface="微软雅黑" panose="020B0503020204020204" pitchFamily="34" charset="-122"/>
            </a:endParaRPr>
          </a:p>
          <a:p>
            <a:pPr>
              <a:lnSpc>
                <a:spcPct val="110000"/>
              </a:lnSpc>
            </a:pPr>
            <a:endParaRPr lang="en-US" altLang="zh-CN" sz="1800" b="1" dirty="0">
              <a:solidFill>
                <a:srgbClr val="000099"/>
              </a:solidFill>
            </a:endParaRPr>
          </a:p>
          <a:p>
            <a:pPr>
              <a:lnSpc>
                <a:spcPct val="110000"/>
              </a:lnSpc>
            </a:pPr>
            <a:r>
              <a:rPr lang="zh-CN" altLang="en-US" sz="1800" b="1" dirty="0">
                <a:solidFill>
                  <a:srgbClr val="000099"/>
                </a:solidFill>
                <a:latin typeface="微软雅黑" panose="020B0503020204020204" pitchFamily="34" charset="-122"/>
                <a:ea typeface="微软雅黑" panose="020B0503020204020204" pitchFamily="34" charset="-122"/>
              </a:rPr>
              <a:t>武汉大学计算机学院</a:t>
            </a:r>
            <a:endParaRPr lang="en-US" altLang="zh-CN" sz="1800" b="1" dirty="0">
              <a:solidFill>
                <a:srgbClr val="000099"/>
              </a:solidFill>
              <a:latin typeface="微软雅黑" panose="020B0503020204020204" pitchFamily="34" charset="-122"/>
              <a:ea typeface="微软雅黑" panose="020B0503020204020204" pitchFamily="34" charset="-122"/>
            </a:endParaRPr>
          </a:p>
          <a:p>
            <a:pPr>
              <a:lnSpc>
                <a:spcPct val="200000"/>
              </a:lnSpc>
            </a:pPr>
            <a:r>
              <a:rPr lang="en-US" altLang="zh-CN" sz="1400" b="1" dirty="0" err="1">
                <a:solidFill>
                  <a:srgbClr val="000099"/>
                </a:solidFill>
              </a:rPr>
              <a:t>jicheng</a:t>
            </a:r>
            <a:r>
              <a:rPr lang="en-US" altLang="zh-CN" sz="1400" b="1" dirty="0">
                <a:solidFill>
                  <a:srgbClr val="000099"/>
                </a:solidFill>
              </a:rPr>
              <a:t> @ yahoo . com</a:t>
            </a:r>
          </a:p>
          <a:p>
            <a:pPr>
              <a:lnSpc>
                <a:spcPct val="200000"/>
              </a:lnSpc>
            </a:pPr>
            <a:r>
              <a:rPr lang="zh-CN" altLang="en-US" sz="1400" b="1" dirty="0">
                <a:solidFill>
                  <a:srgbClr val="000099"/>
                </a:solidFill>
              </a:rPr>
              <a:t>计算机学院大楼 </a:t>
            </a:r>
            <a:r>
              <a:rPr lang="en-US" altLang="zh-CN" sz="1400" b="1" dirty="0">
                <a:solidFill>
                  <a:srgbClr val="000099"/>
                </a:solidFill>
              </a:rPr>
              <a:t>E</a:t>
            </a:r>
            <a:r>
              <a:rPr lang="zh-CN" altLang="en-US" sz="1400" b="1" dirty="0">
                <a:solidFill>
                  <a:srgbClr val="000099"/>
                </a:solidFill>
              </a:rPr>
              <a:t>座</a:t>
            </a:r>
            <a:r>
              <a:rPr lang="en-US" altLang="zh-CN" sz="1400" b="1" dirty="0">
                <a:solidFill>
                  <a:srgbClr val="000099"/>
                </a:solidFill>
              </a:rPr>
              <a:t> E315 </a:t>
            </a:r>
            <a:r>
              <a:rPr lang="zh-CN" altLang="en-US" sz="1400" b="1" dirty="0">
                <a:solidFill>
                  <a:srgbClr val="000099"/>
                </a:solidFill>
              </a:rPr>
              <a:t>房间</a:t>
            </a:r>
            <a:endParaRPr lang="en-US" altLang="zh-CN" sz="1400" b="1" dirty="0">
              <a:solidFill>
                <a:srgbClr val="000099"/>
              </a:solidFill>
            </a:endParaRPr>
          </a:p>
          <a:p>
            <a:pPr>
              <a:lnSpc>
                <a:spcPct val="200000"/>
              </a:lnSpc>
            </a:pPr>
            <a:r>
              <a:rPr lang="zh-CN" altLang="en-US" sz="1400" b="1" dirty="0">
                <a:solidFill>
                  <a:srgbClr val="000099"/>
                </a:solidFill>
              </a:rPr>
              <a:t>办公电话</a:t>
            </a:r>
            <a:r>
              <a:rPr lang="en-US" altLang="zh-CN" sz="1400" b="1" dirty="0">
                <a:solidFill>
                  <a:srgbClr val="000099"/>
                </a:solidFill>
              </a:rPr>
              <a:t>: 027-68776033</a:t>
            </a:r>
          </a:p>
        </p:txBody>
      </p:sp>
      <p:sp>
        <p:nvSpPr>
          <p:cNvPr id="2053" name="直接连接符 2052"/>
          <p:cNvSpPr/>
          <p:nvPr/>
        </p:nvSpPr>
        <p:spPr>
          <a:xfrm>
            <a:off x="6642100" y="3356357"/>
            <a:ext cx="5331460" cy="635"/>
          </a:xfrm>
          <a:prstGeom prst="line">
            <a:avLst/>
          </a:prstGeom>
          <a:ln w="38100" cap="flat" cmpd="sng">
            <a:solidFill>
              <a:srgbClr val="000099"/>
            </a:solidFill>
            <a:prstDash val="solid"/>
            <a:headEnd type="none" w="med" len="med"/>
            <a:tailEnd type="none" w="med" len="med"/>
          </a:ln>
        </p:spPr>
      </p:sp>
      <p:pic>
        <p:nvPicPr>
          <p:cNvPr id="2054" name="图片 2053" descr="C:\teaching\stanford\download.jpgdownload"/>
          <p:cNvPicPr/>
          <p:nvPr/>
        </p:nvPicPr>
        <p:blipFill>
          <a:blip r:embed="rId3">
            <a:clrChange>
              <a:clrFrom>
                <a:srgbClr val="FFFFFF"/>
              </a:clrFrom>
              <a:clrTo>
                <a:srgbClr val="FFFFFF">
                  <a:alpha val="0"/>
                </a:srgbClr>
              </a:clrTo>
            </a:clrChange>
          </a:blip>
          <a:srcRect/>
          <a:stretch>
            <a:fillRect/>
          </a:stretch>
        </p:blipFill>
        <p:spPr>
          <a:xfrm>
            <a:off x="8563788" y="620688"/>
            <a:ext cx="2410460" cy="1299845"/>
          </a:xfrm>
          <a:prstGeom prst="rect">
            <a:avLst/>
          </a:prstGeom>
          <a:noFill/>
          <a:ln w="9525">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Footer Placeholder 2"/>
          <p:cNvSpPr>
            <a:spLocks noGrp="1"/>
          </p:cNvSpPr>
          <p:nvPr>
            <p:ph type="ftr" sz="quarter" idx="11"/>
          </p:nvPr>
        </p:nvSpPr>
        <p:spPr>
          <a:xfrm>
            <a:off x="9554204" y="6670221"/>
            <a:ext cx="2230428" cy="18777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lumMod val="60000"/>
                    <a:lumOff val="40000"/>
                  </a:schemeClr>
                </a:solidFill>
                <a:latin typeface="Tahoma" panose="020B0604030504040204" pitchFamily="34" charset="0"/>
              </a:rPr>
              <a:t>1.2 </a:t>
            </a:r>
            <a:r>
              <a:rPr lang="en-US" altLang="zh-CN" sz="1200" dirty="0" err="1">
                <a:solidFill>
                  <a:schemeClr val="accent4">
                    <a:lumMod val="60000"/>
                    <a:lumOff val="40000"/>
                  </a:schemeClr>
                </a:solidFill>
                <a:latin typeface="Tahoma" panose="020B0604030504040204" pitchFamily="34" charset="0"/>
              </a:rPr>
              <a:t>Dataa</a:t>
            </a:r>
            <a:r>
              <a:rPr lang="en-US" altLang="zh-CN" sz="1200" dirty="0">
                <a:solidFill>
                  <a:schemeClr val="accent4">
                    <a:lumMod val="60000"/>
                    <a:lumOff val="40000"/>
                  </a:schemeClr>
                </a:solidFill>
                <a:latin typeface="Tahoma" panose="020B0604030504040204" pitchFamily="34" charset="0"/>
              </a:rPr>
              <a:t> </a:t>
            </a:r>
            <a:r>
              <a:rPr lang="en-US" altLang="zh-CN" sz="1200" dirty="0">
                <a:solidFill>
                  <a:schemeClr val="accent2"/>
                </a:solidFill>
                <a:latin typeface="Tahoma" panose="020B0604030504040204" pitchFamily="34" charset="0"/>
              </a:rPr>
              <a:t> Acquisition</a:t>
            </a:r>
          </a:p>
        </p:txBody>
      </p:sp>
      <p:sp>
        <p:nvSpPr>
          <p:cNvPr id="21514" name="Slide Number Placeholder 3"/>
          <p:cNvSpPr>
            <a:spLocks noGrp="1"/>
          </p:cNvSpPr>
          <p:nvPr>
            <p:ph type="sldNum" sz="quarter" idx="12"/>
          </p:nvPr>
        </p:nvSpPr>
        <p:spPr>
          <a:xfrm>
            <a:off x="9804302" y="6687722"/>
            <a:ext cx="2364415"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2FD4BDF-EA02-40CC-A4A6-DBE307729CC4}" type="slidenum">
              <a:rPr lang="en-US" altLang="zh-CN" sz="1200" smtClean="0">
                <a:solidFill>
                  <a:schemeClr val="accent4">
                    <a:lumMod val="75000"/>
                  </a:schemeClr>
                </a:solidFill>
                <a:latin typeface="Tahoma" panose="020B0604030504040204" pitchFamily="34" charset="0"/>
              </a:rPr>
              <a:pPr/>
              <a:t>20</a:t>
            </a:fld>
            <a:endParaRPr lang="en-US" altLang="zh-CN" sz="1200" dirty="0">
              <a:solidFill>
                <a:schemeClr val="accent4">
                  <a:lumMod val="75000"/>
                </a:schemeClr>
              </a:solidFill>
              <a:latin typeface="Tahoma" panose="020B0604030504040204" pitchFamily="34" charset="0"/>
            </a:endParaRPr>
          </a:p>
        </p:txBody>
      </p:sp>
      <p:sp>
        <p:nvSpPr>
          <p:cNvPr id="21506" name="Rectangle 2"/>
          <p:cNvSpPr>
            <a:spLocks noGrp="1" noChangeArrowheads="1"/>
          </p:cNvSpPr>
          <p:nvPr>
            <p:ph type="title" idx="4294967295"/>
          </p:nvPr>
        </p:nvSpPr>
        <p:spPr>
          <a:xfrm>
            <a:off x="1127449" y="182214"/>
            <a:ext cx="5256584" cy="936625"/>
          </a:xfrm>
        </p:spPr>
        <p:txBody>
          <a:bodyPr>
            <a:normAutofit/>
          </a:bodyPr>
          <a:lstStyle/>
          <a:p>
            <a:pPr algn="ctr" eaLnBrk="1" hangingPunct="1"/>
            <a:r>
              <a:rPr lang="en-US" altLang="zh-CN" sz="3600" dirty="0">
                <a:latin typeface="+mj-ea"/>
                <a:ea typeface="+mj-ea"/>
              </a:rPr>
              <a:t>1.2 </a:t>
            </a:r>
            <a:r>
              <a:rPr lang="zh-CN" altLang="en-US" sz="3600" dirty="0">
                <a:latin typeface="+mj-ea"/>
                <a:ea typeface="+mj-ea"/>
              </a:rPr>
              <a:t>数据采集</a:t>
            </a:r>
            <a:endParaRPr lang="en-US" altLang="zh-CN" dirty="0">
              <a:latin typeface="+mj-ea"/>
              <a:ea typeface="+mj-ea"/>
            </a:endParaRPr>
          </a:p>
        </p:txBody>
      </p:sp>
      <p:sp>
        <p:nvSpPr>
          <p:cNvPr id="729" name="Rectangle 3">
            <a:extLst>
              <a:ext uri="{FF2B5EF4-FFF2-40B4-BE49-F238E27FC236}">
                <a16:creationId xmlns:a16="http://schemas.microsoft.com/office/drawing/2014/main" id="{6EC3B02E-3FCD-4249-9EF4-E3A650D4F55E}"/>
              </a:ext>
            </a:extLst>
          </p:cNvPr>
          <p:cNvSpPr txBox="1">
            <a:spLocks noChangeArrowheads="1"/>
          </p:cNvSpPr>
          <p:nvPr/>
        </p:nvSpPr>
        <p:spPr>
          <a:xfrm>
            <a:off x="1257919" y="1484784"/>
            <a:ext cx="9662617" cy="4777328"/>
          </a:xfrm>
          <a:prstGeom prst="rect">
            <a:avLst/>
          </a:prstGeom>
        </p:spPr>
        <p:txBody>
          <a:bodyPr vert="horz" lIns="91440" tIns="45720" rIns="91440" bIns="45720" rtlCol="0">
            <a:normAutofit/>
          </a:bodyPr>
          <a:lstStyle>
            <a:lvl1pPr marL="342900" marR="0" indent="-342900" algn="l" defTabSz="914400" rtl="0" eaLnBrk="1" fontAlgn="base" latinLnBrk="0" hangingPunct="1">
              <a:lnSpc>
                <a:spcPct val="100000"/>
              </a:lnSpc>
              <a:spcBef>
                <a:spcPct val="20000"/>
              </a:spcBef>
              <a:spcAft>
                <a:spcPct val="0"/>
              </a:spcAft>
              <a:buClrTx/>
              <a:buSzTx/>
              <a:buFontTx/>
              <a:buChar char="•"/>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ct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ct val="0"/>
              </a:spcAft>
              <a:buClrTx/>
              <a:buSzTx/>
              <a:buFontTx/>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Char char="v"/>
            </a:pPr>
            <a:r>
              <a:rPr lang="en-US" altLang="zh-CN" sz="2400" dirty="0">
                <a:latin typeface="+mn-ea"/>
                <a:ea typeface="+mn-ea"/>
              </a:rPr>
              <a:t> </a:t>
            </a:r>
            <a:r>
              <a:rPr lang="zh-CN" altLang="en-US" sz="2400" dirty="0">
                <a:latin typeface="+mn-ea"/>
                <a:ea typeface="+mn-ea"/>
              </a:rPr>
              <a:t>对目标装置的环境进行感知，包括：</a:t>
            </a:r>
            <a:endParaRPr lang="en-US" altLang="ja-JP" sz="2400" dirty="0">
              <a:latin typeface="+mn-ea"/>
              <a:ea typeface="+mn-ea"/>
            </a:endParaRPr>
          </a:p>
          <a:p>
            <a:pPr marL="682625" lvl="1" indent="-225425"/>
            <a:r>
              <a:rPr lang="zh-CN" altLang="en-US" sz="2000" dirty="0">
                <a:latin typeface="+mn-ea"/>
                <a:ea typeface="+mn-ea"/>
              </a:rPr>
              <a:t>常见物理量：温度、压力、流量</a:t>
            </a:r>
            <a:endParaRPr lang="en-US" altLang="zh-CN" sz="2000" dirty="0">
              <a:latin typeface="+mn-ea"/>
              <a:ea typeface="+mn-ea"/>
            </a:endParaRPr>
          </a:p>
          <a:p>
            <a:pPr marL="682625" lvl="1" indent="-225425"/>
            <a:r>
              <a:rPr lang="zh-CN" altLang="en-US" sz="2000" dirty="0">
                <a:latin typeface="+mn-ea"/>
                <a:ea typeface="+mn-ea"/>
              </a:rPr>
              <a:t>环境音视频</a:t>
            </a:r>
            <a:endParaRPr lang="en-US" altLang="zh-CN" sz="2000" dirty="0">
              <a:latin typeface="+mn-ea"/>
              <a:ea typeface="+mn-ea"/>
            </a:endParaRPr>
          </a:p>
          <a:p>
            <a:pPr marL="682625" lvl="1" indent="-225425"/>
            <a:r>
              <a:rPr lang="zh-CN" altLang="en-US" sz="2000" dirty="0">
                <a:latin typeface="+mn-ea"/>
                <a:ea typeface="+mn-ea"/>
              </a:rPr>
              <a:t>工艺参数</a:t>
            </a:r>
            <a:endParaRPr lang="en-US" altLang="zh-CN" sz="2000" dirty="0">
              <a:latin typeface="+mn-ea"/>
              <a:ea typeface="+mn-ea"/>
            </a:endParaRPr>
          </a:p>
          <a:p>
            <a:pPr marL="682625" lvl="1" indent="-225425"/>
            <a:endParaRPr lang="en-US" altLang="zh-CN" dirty="0">
              <a:latin typeface="+mn-ea"/>
              <a:ea typeface="+mn-ea"/>
            </a:endParaRPr>
          </a:p>
          <a:p>
            <a:pPr>
              <a:buFont typeface="Wingdings" panose="05000000000000000000" pitchFamily="2" charset="2"/>
              <a:buChar char="v"/>
            </a:pPr>
            <a:r>
              <a:rPr lang="zh-CN" altLang="en-US" sz="2400" dirty="0"/>
              <a:t> 评价数据采集的标准</a:t>
            </a:r>
            <a:endParaRPr lang="en-US" altLang="zh-CN" sz="2400" dirty="0">
              <a:solidFill>
                <a:srgbClr val="C00000"/>
              </a:solidFill>
              <a:latin typeface="+mn-ea"/>
              <a:ea typeface="+mn-ea"/>
            </a:endParaRPr>
          </a:p>
          <a:p>
            <a:pPr marL="682625" lvl="1" indent="-225425"/>
            <a:r>
              <a:rPr lang="zh-CN" altLang="en-US" sz="2000" dirty="0">
                <a:latin typeface="+mn-ea"/>
                <a:ea typeface="+mn-ea"/>
              </a:rPr>
              <a:t>采样精度</a:t>
            </a:r>
            <a:endParaRPr lang="en-US" altLang="zh-CN" sz="2000" dirty="0">
              <a:latin typeface="+mn-ea"/>
            </a:endParaRPr>
          </a:p>
          <a:p>
            <a:pPr marL="682625" lvl="1" indent="-225425"/>
            <a:r>
              <a:rPr lang="zh-CN" altLang="en-US" sz="2000" dirty="0">
                <a:latin typeface="+mn-ea"/>
              </a:rPr>
              <a:t>采样速度</a:t>
            </a:r>
            <a:endParaRPr lang="en-US" altLang="zh-CN" sz="2000" dirty="0">
              <a:latin typeface="+mn-ea"/>
            </a:endParaRPr>
          </a:p>
          <a:p>
            <a:pPr marL="682625" lvl="1" indent="-225425"/>
            <a:endParaRPr lang="en-US" altLang="zh-CN" sz="2000" dirty="0">
              <a:latin typeface="+mn-ea"/>
            </a:endParaRPr>
          </a:p>
          <a:p>
            <a:pPr>
              <a:buFont typeface="Wingdings" panose="05000000000000000000" pitchFamily="2" charset="2"/>
              <a:buChar char="v"/>
            </a:pPr>
            <a:r>
              <a:rPr lang="zh-CN" altLang="en-US" sz="2400" dirty="0">
                <a:latin typeface="+mn-ea"/>
                <a:ea typeface="+mn-ea"/>
              </a:rPr>
              <a:t> 数据采集的目标</a:t>
            </a:r>
            <a:endParaRPr lang="en-US" altLang="zh-CN" sz="2400" dirty="0">
              <a:latin typeface="+mn-ea"/>
              <a:ea typeface="+mn-ea"/>
            </a:endParaRPr>
          </a:p>
          <a:p>
            <a:pPr marL="682625" lvl="1" indent="-225425"/>
            <a:r>
              <a:rPr lang="zh-CN" altLang="en-US" sz="2000" dirty="0">
                <a:latin typeface="+mn-ea"/>
                <a:ea typeface="+mn-ea"/>
              </a:rPr>
              <a:t>对环境改变能按照系统要求的精度进行采样</a:t>
            </a:r>
            <a:endParaRPr lang="en-US" altLang="zh-CN" sz="2000" dirty="0">
              <a:latin typeface="+mn-ea"/>
              <a:ea typeface="+mn-ea"/>
            </a:endParaRPr>
          </a:p>
          <a:p>
            <a:pPr marL="682625" lvl="1" indent="-225425"/>
            <a:r>
              <a:rPr lang="zh-CN" altLang="en-US" sz="2000" dirty="0">
                <a:latin typeface="+mn-ea"/>
                <a:ea typeface="+mn-ea"/>
              </a:rPr>
              <a:t>尽可能提高采样速度，以满足实时动态处理及反馈，从而满足智能控制的要求</a:t>
            </a:r>
            <a:endParaRPr lang="en-US" altLang="zh-CN" sz="2000" dirty="0">
              <a:latin typeface="+mn-ea"/>
              <a:ea typeface="+mn-ea"/>
            </a:endParaRPr>
          </a:p>
        </p:txBody>
      </p:sp>
    </p:spTree>
    <p:extLst>
      <p:ext uri="{BB962C8B-B14F-4D97-AF65-F5344CB8AC3E}">
        <p14:creationId xmlns:p14="http://schemas.microsoft.com/office/powerpoint/2010/main" val="2621377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Footer Placeholder 2"/>
          <p:cNvSpPr>
            <a:spLocks noGrp="1"/>
          </p:cNvSpPr>
          <p:nvPr>
            <p:ph type="ftr" sz="quarter" idx="11"/>
          </p:nvPr>
        </p:nvSpPr>
        <p:spPr>
          <a:xfrm>
            <a:off x="9554204" y="6670221"/>
            <a:ext cx="2230428" cy="18777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lumMod val="60000"/>
                    <a:lumOff val="40000"/>
                  </a:schemeClr>
                </a:solidFill>
                <a:latin typeface="Tahoma" panose="020B0604030504040204" pitchFamily="34" charset="0"/>
              </a:rPr>
              <a:t>1.2 </a:t>
            </a:r>
            <a:r>
              <a:rPr lang="en-US" altLang="zh-CN" sz="1200" dirty="0" err="1">
                <a:solidFill>
                  <a:schemeClr val="accent4">
                    <a:lumMod val="60000"/>
                    <a:lumOff val="40000"/>
                  </a:schemeClr>
                </a:solidFill>
                <a:latin typeface="Tahoma" panose="020B0604030504040204" pitchFamily="34" charset="0"/>
              </a:rPr>
              <a:t>Dataa</a:t>
            </a:r>
            <a:r>
              <a:rPr lang="en-US" altLang="zh-CN" sz="1200" dirty="0">
                <a:solidFill>
                  <a:schemeClr val="accent4">
                    <a:lumMod val="60000"/>
                    <a:lumOff val="40000"/>
                  </a:schemeClr>
                </a:solidFill>
                <a:latin typeface="Tahoma" panose="020B0604030504040204" pitchFamily="34" charset="0"/>
              </a:rPr>
              <a:t> </a:t>
            </a:r>
            <a:r>
              <a:rPr lang="en-US" altLang="zh-CN" sz="1200" dirty="0">
                <a:solidFill>
                  <a:schemeClr val="accent2"/>
                </a:solidFill>
                <a:latin typeface="Tahoma" panose="020B0604030504040204" pitchFamily="34" charset="0"/>
              </a:rPr>
              <a:t> Acquisition</a:t>
            </a:r>
          </a:p>
        </p:txBody>
      </p:sp>
      <p:sp>
        <p:nvSpPr>
          <p:cNvPr id="21514" name="Slide Number Placeholder 3"/>
          <p:cNvSpPr>
            <a:spLocks noGrp="1"/>
          </p:cNvSpPr>
          <p:nvPr>
            <p:ph type="sldNum" sz="quarter" idx="12"/>
          </p:nvPr>
        </p:nvSpPr>
        <p:spPr>
          <a:xfrm>
            <a:off x="9804302" y="6687722"/>
            <a:ext cx="2364415"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2FD4BDF-EA02-40CC-A4A6-DBE307729CC4}" type="slidenum">
              <a:rPr lang="en-US" altLang="zh-CN" sz="1200" smtClean="0">
                <a:solidFill>
                  <a:schemeClr val="accent4">
                    <a:lumMod val="75000"/>
                  </a:schemeClr>
                </a:solidFill>
                <a:latin typeface="Tahoma" panose="020B0604030504040204" pitchFamily="34" charset="0"/>
              </a:rPr>
              <a:pPr/>
              <a:t>21</a:t>
            </a:fld>
            <a:endParaRPr lang="en-US" altLang="zh-CN" sz="1200" dirty="0">
              <a:solidFill>
                <a:schemeClr val="accent4">
                  <a:lumMod val="75000"/>
                </a:schemeClr>
              </a:solidFill>
              <a:latin typeface="Tahoma" panose="020B0604030504040204" pitchFamily="34" charset="0"/>
            </a:endParaRPr>
          </a:p>
        </p:txBody>
      </p:sp>
      <p:sp>
        <p:nvSpPr>
          <p:cNvPr id="21506" name="Rectangle 2"/>
          <p:cNvSpPr>
            <a:spLocks noGrp="1" noChangeArrowheads="1"/>
          </p:cNvSpPr>
          <p:nvPr>
            <p:ph type="title" idx="4294967295"/>
          </p:nvPr>
        </p:nvSpPr>
        <p:spPr>
          <a:xfrm>
            <a:off x="1127449" y="182214"/>
            <a:ext cx="5256584" cy="936625"/>
          </a:xfrm>
        </p:spPr>
        <p:txBody>
          <a:bodyPr>
            <a:normAutofit/>
          </a:bodyPr>
          <a:lstStyle/>
          <a:p>
            <a:pPr algn="ctr" eaLnBrk="1" hangingPunct="1"/>
            <a:r>
              <a:rPr lang="en-US" altLang="zh-CN" sz="3600" dirty="0">
                <a:latin typeface="+mj-ea"/>
                <a:ea typeface="+mj-ea"/>
              </a:rPr>
              <a:t>1.2 </a:t>
            </a:r>
            <a:r>
              <a:rPr lang="zh-CN" altLang="en-US" sz="3600" dirty="0">
                <a:latin typeface="+mj-ea"/>
                <a:ea typeface="+mj-ea"/>
              </a:rPr>
              <a:t>数据采集</a:t>
            </a:r>
            <a:endParaRPr lang="en-US" altLang="zh-CN" dirty="0">
              <a:latin typeface="+mj-ea"/>
              <a:ea typeface="+mj-ea"/>
            </a:endParaRPr>
          </a:p>
        </p:txBody>
      </p:sp>
      <p:sp>
        <p:nvSpPr>
          <p:cNvPr id="729" name="Rectangle 3">
            <a:extLst>
              <a:ext uri="{FF2B5EF4-FFF2-40B4-BE49-F238E27FC236}">
                <a16:creationId xmlns:a16="http://schemas.microsoft.com/office/drawing/2014/main" id="{6EC3B02E-3FCD-4249-9EF4-E3A650D4F55E}"/>
              </a:ext>
            </a:extLst>
          </p:cNvPr>
          <p:cNvSpPr txBox="1">
            <a:spLocks noChangeArrowheads="1"/>
          </p:cNvSpPr>
          <p:nvPr/>
        </p:nvSpPr>
        <p:spPr>
          <a:xfrm>
            <a:off x="1257919" y="1484784"/>
            <a:ext cx="9662617" cy="4777328"/>
          </a:xfrm>
          <a:prstGeom prst="rect">
            <a:avLst/>
          </a:prstGeom>
        </p:spPr>
        <p:txBody>
          <a:bodyPr vert="horz" lIns="91440" tIns="45720" rIns="91440" bIns="45720" rtlCol="0">
            <a:normAutofit/>
          </a:bodyPr>
          <a:lstStyle>
            <a:lvl1pPr marL="342900" marR="0" indent="-342900" algn="l" defTabSz="914400" rtl="0" eaLnBrk="1" fontAlgn="base" latinLnBrk="0" hangingPunct="1">
              <a:lnSpc>
                <a:spcPct val="100000"/>
              </a:lnSpc>
              <a:spcBef>
                <a:spcPct val="20000"/>
              </a:spcBef>
              <a:spcAft>
                <a:spcPct val="0"/>
              </a:spcAft>
              <a:buClrTx/>
              <a:buSzTx/>
              <a:buFontTx/>
              <a:buChar char="•"/>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ct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ct val="0"/>
              </a:spcAft>
              <a:buClrTx/>
              <a:buSzTx/>
              <a:buFontTx/>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Char char="v"/>
            </a:pPr>
            <a:r>
              <a:rPr lang="en-US" altLang="zh-CN" sz="2400" dirty="0">
                <a:latin typeface="+mn-ea"/>
                <a:ea typeface="+mn-ea"/>
              </a:rPr>
              <a:t> </a:t>
            </a:r>
            <a:r>
              <a:rPr lang="zh-CN" altLang="en-US" sz="2400" dirty="0">
                <a:latin typeface="+mn-ea"/>
                <a:ea typeface="+mn-ea"/>
              </a:rPr>
              <a:t>系统组成：</a:t>
            </a:r>
            <a:endParaRPr lang="en-US" altLang="ja-JP" sz="2400" dirty="0">
              <a:latin typeface="+mn-ea"/>
              <a:ea typeface="+mn-ea"/>
            </a:endParaRPr>
          </a:p>
          <a:p>
            <a:pPr marL="682625" lvl="1" indent="-225425"/>
            <a:r>
              <a:rPr lang="zh-CN" altLang="en-US" sz="2000" dirty="0">
                <a:latin typeface="+mn-ea"/>
                <a:ea typeface="+mn-ea"/>
              </a:rPr>
              <a:t>硬件</a:t>
            </a:r>
            <a:endParaRPr lang="en-US" altLang="zh-CN" sz="2000" dirty="0">
              <a:latin typeface="+mn-ea"/>
              <a:ea typeface="+mn-ea"/>
            </a:endParaRPr>
          </a:p>
          <a:p>
            <a:pPr marL="682625" lvl="1" indent="-225425"/>
            <a:r>
              <a:rPr lang="zh-CN" altLang="en-US" sz="2000" dirty="0">
                <a:latin typeface="+mn-ea"/>
                <a:ea typeface="+mn-ea"/>
              </a:rPr>
              <a:t>软件</a:t>
            </a:r>
            <a:endParaRPr lang="en-US" altLang="zh-CN" sz="2000" dirty="0">
              <a:latin typeface="+mn-ea"/>
              <a:ea typeface="+mn-ea"/>
            </a:endParaRPr>
          </a:p>
          <a:p>
            <a:pPr marL="682625" lvl="1" indent="-225425"/>
            <a:endParaRPr lang="en-US" altLang="zh-CN" dirty="0">
              <a:latin typeface="+mn-ea"/>
              <a:ea typeface="+mn-ea"/>
            </a:endParaRPr>
          </a:p>
          <a:p>
            <a:pPr>
              <a:buFont typeface="Wingdings" panose="05000000000000000000" pitchFamily="2" charset="2"/>
              <a:buChar char="v"/>
            </a:pPr>
            <a:r>
              <a:rPr lang="zh-CN" altLang="en-US" sz="2400" dirty="0"/>
              <a:t> 系统架构：</a:t>
            </a:r>
            <a:endParaRPr lang="en-US" altLang="zh-CN" sz="2400" dirty="0">
              <a:solidFill>
                <a:srgbClr val="C00000"/>
              </a:solidFill>
              <a:latin typeface="+mn-ea"/>
              <a:ea typeface="+mn-ea"/>
            </a:endParaRPr>
          </a:p>
          <a:p>
            <a:pPr marL="682625" lvl="1" indent="-225425"/>
            <a:endParaRPr lang="en-US" altLang="zh-CN" sz="2000" dirty="0">
              <a:latin typeface="+mn-ea"/>
            </a:endParaRPr>
          </a:p>
          <a:p>
            <a:pPr>
              <a:buFont typeface="Wingdings" panose="05000000000000000000" pitchFamily="2" charset="2"/>
              <a:buChar char="v"/>
            </a:pPr>
            <a:endParaRPr lang="en-US" altLang="zh-CN" sz="2000" dirty="0">
              <a:latin typeface="+mn-ea"/>
              <a:ea typeface="+mn-ea"/>
            </a:endParaRPr>
          </a:p>
        </p:txBody>
      </p:sp>
    </p:spTree>
    <p:extLst>
      <p:ext uri="{BB962C8B-B14F-4D97-AF65-F5344CB8AC3E}">
        <p14:creationId xmlns:p14="http://schemas.microsoft.com/office/powerpoint/2010/main" val="1266920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Footer Placeholder 2"/>
          <p:cNvSpPr>
            <a:spLocks noGrp="1"/>
          </p:cNvSpPr>
          <p:nvPr>
            <p:ph type="ftr" sz="quarter" idx="11"/>
          </p:nvPr>
        </p:nvSpPr>
        <p:spPr>
          <a:xfrm>
            <a:off x="9120336" y="6657521"/>
            <a:ext cx="2639616"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lumMod val="60000"/>
                    <a:lumOff val="40000"/>
                  </a:schemeClr>
                </a:solidFill>
                <a:latin typeface="Tahoma" panose="020B0604030504040204" pitchFamily="34" charset="0"/>
              </a:rPr>
              <a:t>1.3 Introduction </a:t>
            </a:r>
            <a:r>
              <a:rPr lang="en-US" altLang="zh-CN" sz="1200" dirty="0">
                <a:solidFill>
                  <a:schemeClr val="accent2"/>
                </a:solidFill>
                <a:latin typeface="Tahoma" panose="020B0604030504040204" pitchFamily="34" charset="0"/>
              </a:rPr>
              <a:t> to IoT</a:t>
            </a:r>
          </a:p>
        </p:txBody>
      </p:sp>
      <p:sp>
        <p:nvSpPr>
          <p:cNvPr id="21514" name="Slide Number Placeholder 3"/>
          <p:cNvSpPr>
            <a:spLocks noGrp="1"/>
          </p:cNvSpPr>
          <p:nvPr>
            <p:ph type="sldNum" sz="quarter" idx="12"/>
          </p:nvPr>
        </p:nvSpPr>
        <p:spPr>
          <a:xfrm>
            <a:off x="9804302" y="6687722"/>
            <a:ext cx="2364415"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2FD4BDF-EA02-40CC-A4A6-DBE307729CC4}" type="slidenum">
              <a:rPr lang="en-US" altLang="zh-CN" sz="1200" smtClean="0">
                <a:solidFill>
                  <a:schemeClr val="accent4">
                    <a:lumMod val="75000"/>
                  </a:schemeClr>
                </a:solidFill>
                <a:latin typeface="Tahoma" panose="020B0604030504040204" pitchFamily="34" charset="0"/>
              </a:rPr>
              <a:pPr/>
              <a:t>22</a:t>
            </a:fld>
            <a:endParaRPr lang="en-US" altLang="zh-CN" sz="1200" dirty="0">
              <a:solidFill>
                <a:schemeClr val="accent4">
                  <a:lumMod val="75000"/>
                </a:schemeClr>
              </a:solidFill>
              <a:latin typeface="Tahoma" panose="020B0604030504040204" pitchFamily="34" charset="0"/>
            </a:endParaRPr>
          </a:p>
        </p:txBody>
      </p:sp>
      <p:sp>
        <p:nvSpPr>
          <p:cNvPr id="21506" name="Rectangle 2"/>
          <p:cNvSpPr>
            <a:spLocks noGrp="1" noChangeArrowheads="1"/>
          </p:cNvSpPr>
          <p:nvPr>
            <p:ph type="title" idx="4294967295"/>
          </p:nvPr>
        </p:nvSpPr>
        <p:spPr>
          <a:xfrm>
            <a:off x="1127449" y="182214"/>
            <a:ext cx="5256584" cy="936625"/>
          </a:xfrm>
        </p:spPr>
        <p:txBody>
          <a:bodyPr>
            <a:normAutofit/>
          </a:bodyPr>
          <a:lstStyle/>
          <a:p>
            <a:pPr algn="ctr" eaLnBrk="1" hangingPunct="1"/>
            <a:r>
              <a:rPr lang="en-US" altLang="zh-CN" sz="3600" dirty="0">
                <a:latin typeface="+mj-ea"/>
                <a:ea typeface="+mj-ea"/>
              </a:rPr>
              <a:t>1.3 </a:t>
            </a:r>
            <a:r>
              <a:rPr lang="zh-CN" altLang="en-US" sz="3600" dirty="0">
                <a:latin typeface="+mj-ea"/>
                <a:ea typeface="+mj-ea"/>
              </a:rPr>
              <a:t>物联网简介</a:t>
            </a:r>
            <a:endParaRPr lang="en-US" altLang="zh-CN" dirty="0">
              <a:latin typeface="+mj-ea"/>
              <a:ea typeface="+mj-ea"/>
            </a:endParaRPr>
          </a:p>
        </p:txBody>
      </p:sp>
      <p:pic>
        <p:nvPicPr>
          <p:cNvPr id="4" name="图片 3">
            <a:extLst>
              <a:ext uri="{FF2B5EF4-FFF2-40B4-BE49-F238E27FC236}">
                <a16:creationId xmlns:a16="http://schemas.microsoft.com/office/drawing/2014/main" id="{591C5B01-3404-4A6F-AAAB-4127D69A4E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3627" y="2852936"/>
            <a:ext cx="5717929" cy="3216796"/>
          </a:xfrm>
          <a:prstGeom prst="rect">
            <a:avLst/>
          </a:prstGeom>
        </p:spPr>
      </p:pic>
      <p:sp>
        <p:nvSpPr>
          <p:cNvPr id="729" name="Rectangle 3">
            <a:extLst>
              <a:ext uri="{FF2B5EF4-FFF2-40B4-BE49-F238E27FC236}">
                <a16:creationId xmlns:a16="http://schemas.microsoft.com/office/drawing/2014/main" id="{6EC3B02E-3FCD-4249-9EF4-E3A650D4F55E}"/>
              </a:ext>
            </a:extLst>
          </p:cNvPr>
          <p:cNvSpPr txBox="1">
            <a:spLocks noChangeArrowheads="1"/>
          </p:cNvSpPr>
          <p:nvPr/>
        </p:nvSpPr>
        <p:spPr>
          <a:xfrm>
            <a:off x="524292" y="1484784"/>
            <a:ext cx="11377264" cy="4777328"/>
          </a:xfrm>
          <a:prstGeom prst="rect">
            <a:avLst/>
          </a:prstGeom>
        </p:spPr>
        <p:txBody>
          <a:bodyPr vert="horz" lIns="91440" tIns="45720" rIns="91440" bIns="45720" rtlCol="0">
            <a:normAutofit/>
          </a:bodyPr>
          <a:lstStyle>
            <a:lvl1pPr marL="342900" marR="0" indent="-342900" algn="l" defTabSz="914400" rtl="0" eaLnBrk="1" fontAlgn="base" latinLnBrk="0" hangingPunct="1">
              <a:lnSpc>
                <a:spcPct val="100000"/>
              </a:lnSpc>
              <a:spcBef>
                <a:spcPct val="20000"/>
              </a:spcBef>
              <a:spcAft>
                <a:spcPct val="0"/>
              </a:spcAft>
              <a:buClrTx/>
              <a:buSzTx/>
              <a:buFontTx/>
              <a:buChar char="•"/>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ct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ct val="0"/>
              </a:spcAft>
              <a:buClrTx/>
              <a:buSzTx/>
              <a:buFontTx/>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Char char="v"/>
            </a:pPr>
            <a:r>
              <a:rPr lang="en-US" altLang="zh-CN" sz="2400" dirty="0">
                <a:latin typeface="+mn-ea"/>
                <a:ea typeface="+mn-ea"/>
              </a:rPr>
              <a:t> </a:t>
            </a:r>
            <a:r>
              <a:rPr lang="zh-CN" altLang="en-US" sz="2400" dirty="0">
                <a:latin typeface="+mn-ea"/>
                <a:ea typeface="+mn-ea"/>
              </a:rPr>
              <a:t>连接物理对象</a:t>
            </a:r>
            <a:r>
              <a:rPr lang="en-US" altLang="zh-CN" sz="2400" dirty="0">
                <a:latin typeface="+mn-ea"/>
                <a:ea typeface="+mn-ea"/>
              </a:rPr>
              <a:t>(“</a:t>
            </a:r>
            <a:r>
              <a:rPr lang="zh-CN" altLang="en-US" sz="2400" dirty="0">
                <a:latin typeface="+mn-ea"/>
                <a:ea typeface="+mn-ea"/>
              </a:rPr>
              <a:t>物</a:t>
            </a:r>
            <a:r>
              <a:rPr lang="en-US" altLang="zh-CN" sz="2400" dirty="0">
                <a:latin typeface="+mn-ea"/>
                <a:ea typeface="+mn-ea"/>
              </a:rPr>
              <a:t>”)</a:t>
            </a:r>
            <a:r>
              <a:rPr lang="zh-CN" altLang="en-US" sz="2400" dirty="0">
                <a:latin typeface="+mn-ea"/>
                <a:ea typeface="+mn-ea"/>
              </a:rPr>
              <a:t>的网络 </a:t>
            </a:r>
            <a:r>
              <a:rPr lang="en-US" altLang="zh-CN" sz="2400" dirty="0">
                <a:latin typeface="+mn-ea"/>
                <a:ea typeface="+mn-ea"/>
              </a:rPr>
              <a:t>the network of physical objects —“things”</a:t>
            </a:r>
            <a:endParaRPr lang="en-US" altLang="ja-JP" sz="2400" dirty="0">
              <a:latin typeface="+mn-ea"/>
              <a:ea typeface="+mn-ea"/>
            </a:endParaRPr>
          </a:p>
          <a:p>
            <a:pPr marL="682625" lvl="1" indent="-225425"/>
            <a:r>
              <a:rPr lang="en-US" altLang="zh-CN" sz="2000" dirty="0">
                <a:latin typeface="+mn-ea"/>
                <a:ea typeface="+mn-ea"/>
              </a:rPr>
              <a:t>that are embedded with sensors, software, and other technologies for the purpose of connecting and exchanging data with other devices and systems over the internet</a:t>
            </a:r>
            <a:endParaRPr lang="en-US" altLang="zh-CN" sz="2400" dirty="0">
              <a:latin typeface="+mn-ea"/>
              <a:ea typeface="+mn-ea"/>
            </a:endParaRPr>
          </a:p>
          <a:p>
            <a:pPr marL="682625" lvl="1" indent="-225425"/>
            <a:endParaRPr lang="en-US" altLang="zh-CN" dirty="0">
              <a:latin typeface="+mn-ea"/>
              <a:ea typeface="+mn-ea"/>
            </a:endParaRPr>
          </a:p>
          <a:p>
            <a:pPr>
              <a:buFont typeface="Wingdings" panose="05000000000000000000" pitchFamily="2" charset="2"/>
              <a:buChar char="v"/>
            </a:pPr>
            <a:r>
              <a:rPr lang="en-US" altLang="zh-CN" sz="2400" dirty="0">
                <a:latin typeface="+mn-ea"/>
                <a:ea typeface="+mn-ea"/>
              </a:rPr>
              <a:t> </a:t>
            </a:r>
            <a:r>
              <a:rPr lang="zh-CN" altLang="en-US" sz="2400" dirty="0">
                <a:latin typeface="+mn-ea"/>
                <a:ea typeface="+mn-ea"/>
              </a:rPr>
              <a:t>规模远大于移动互联网、互联网</a:t>
            </a:r>
            <a:endParaRPr lang="en-US" altLang="zh-CN" sz="2400" dirty="0">
              <a:solidFill>
                <a:srgbClr val="C00000"/>
              </a:solidFill>
              <a:latin typeface="+mn-ea"/>
              <a:ea typeface="+mn-ea"/>
            </a:endParaRPr>
          </a:p>
          <a:p>
            <a:pPr marL="682625" lvl="1" indent="-225425"/>
            <a:r>
              <a:rPr lang="en-US" altLang="zh-CN" sz="2000" dirty="0">
                <a:latin typeface="+mn-ea"/>
                <a:ea typeface="+mn-ea"/>
              </a:rPr>
              <a:t>2020</a:t>
            </a:r>
            <a:r>
              <a:rPr lang="zh-CN" altLang="en-US" sz="2000" dirty="0">
                <a:latin typeface="+mn-ea"/>
                <a:ea typeface="+mn-ea"/>
              </a:rPr>
              <a:t>年大约 </a:t>
            </a:r>
            <a:r>
              <a:rPr lang="en-US" altLang="zh-CN" sz="2000" dirty="0">
                <a:latin typeface="+mn-ea"/>
                <a:ea typeface="+mn-ea"/>
              </a:rPr>
              <a:t>100 </a:t>
            </a:r>
            <a:r>
              <a:rPr lang="zh-CN" altLang="en-US" sz="2000" dirty="0">
                <a:latin typeface="+mn-ea"/>
                <a:ea typeface="+mn-ea"/>
              </a:rPr>
              <a:t>亿</a:t>
            </a:r>
            <a:endParaRPr lang="en-US" altLang="zh-CN" sz="2000" dirty="0">
              <a:latin typeface="+mn-ea"/>
              <a:ea typeface="+mn-ea"/>
            </a:endParaRPr>
          </a:p>
          <a:p>
            <a:pPr marL="682625" lvl="1" indent="-225425"/>
            <a:r>
              <a:rPr lang="en-US" altLang="zh-CN" sz="2000" dirty="0">
                <a:latin typeface="+mn-ea"/>
                <a:ea typeface="+mn-ea"/>
              </a:rPr>
              <a:t>2025</a:t>
            </a:r>
            <a:r>
              <a:rPr lang="zh-CN" altLang="en-US" sz="2000" dirty="0">
                <a:latin typeface="+mn-ea"/>
                <a:ea typeface="+mn-ea"/>
              </a:rPr>
              <a:t>年预计 </a:t>
            </a:r>
            <a:r>
              <a:rPr lang="en-US" altLang="zh-CN" sz="2000" dirty="0">
                <a:latin typeface="+mn-ea"/>
                <a:ea typeface="+mn-ea"/>
              </a:rPr>
              <a:t>220 </a:t>
            </a:r>
            <a:r>
              <a:rPr lang="zh-CN" altLang="en-US" sz="2000" dirty="0">
                <a:latin typeface="+mn-ea"/>
                <a:ea typeface="+mn-ea"/>
              </a:rPr>
              <a:t>亿</a:t>
            </a:r>
            <a:endParaRPr lang="en-US" altLang="zh-CN" sz="2000" dirty="0">
              <a:latin typeface="+mn-ea"/>
              <a:ea typeface="+mn-ea"/>
            </a:endParaRPr>
          </a:p>
          <a:p>
            <a:pPr marL="682625" lvl="1" indent="-225425"/>
            <a:r>
              <a:rPr lang="en-US" altLang="zh-CN" sz="2000" dirty="0">
                <a:latin typeface="+mn-ea"/>
                <a:ea typeface="+mn-ea"/>
              </a:rPr>
              <a:t>2035</a:t>
            </a:r>
            <a:r>
              <a:rPr lang="zh-CN" altLang="en-US" sz="2000" dirty="0">
                <a:latin typeface="+mn-ea"/>
                <a:ea typeface="+mn-ea"/>
              </a:rPr>
              <a:t>年预计超万亿</a:t>
            </a:r>
            <a:endParaRPr lang="en-US" altLang="zh-CN" sz="2000" dirty="0">
              <a:latin typeface="+mn-ea"/>
              <a:ea typeface="+mn-ea"/>
            </a:endParaRPr>
          </a:p>
        </p:txBody>
      </p:sp>
    </p:spTree>
    <p:extLst>
      <p:ext uri="{BB962C8B-B14F-4D97-AF65-F5344CB8AC3E}">
        <p14:creationId xmlns:p14="http://schemas.microsoft.com/office/powerpoint/2010/main" val="294983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EE095871-C1A4-441E-A9F8-F16DE05B517A}"/>
              </a:ext>
            </a:extLst>
          </p:cNvPr>
          <p:cNvSpPr txBox="1"/>
          <p:nvPr/>
        </p:nvSpPr>
        <p:spPr>
          <a:xfrm>
            <a:off x="4799856" y="5002520"/>
            <a:ext cx="2948880" cy="369332"/>
          </a:xfrm>
          <a:prstGeom prst="rect">
            <a:avLst/>
          </a:prstGeom>
          <a:solidFill>
            <a:schemeClr val="accent6">
              <a:lumMod val="20000"/>
              <a:lumOff val="80000"/>
            </a:schemeClr>
          </a:solidFill>
        </p:spPr>
        <p:txBody>
          <a:bodyPr wrap="square" rtlCol="0">
            <a:spAutoFit/>
          </a:bodyPr>
          <a:lstStyle/>
          <a:p>
            <a:pPr algn="ctr"/>
            <a:r>
              <a:rPr lang="en-US" altLang="zh-CN" dirty="0">
                <a:solidFill>
                  <a:schemeClr val="accent1">
                    <a:lumMod val="75000"/>
                  </a:schemeClr>
                </a:solidFill>
              </a:rPr>
              <a:t>IoT devices keep growing</a:t>
            </a:r>
            <a:endParaRPr lang="zh-CN" altLang="en-US" dirty="0">
              <a:solidFill>
                <a:schemeClr val="accent1">
                  <a:lumMod val="75000"/>
                </a:schemeClr>
              </a:solidFill>
            </a:endParaRPr>
          </a:p>
        </p:txBody>
      </p:sp>
      <p:sp>
        <p:nvSpPr>
          <p:cNvPr id="21505" name="Footer Placeholder 2"/>
          <p:cNvSpPr>
            <a:spLocks noGrp="1"/>
          </p:cNvSpPr>
          <p:nvPr>
            <p:ph type="ftr" sz="quarter" idx="11"/>
          </p:nvPr>
        </p:nvSpPr>
        <p:spPr>
          <a:xfrm>
            <a:off x="9120336" y="6657521"/>
            <a:ext cx="2639616"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lumMod val="60000"/>
                    <a:lumOff val="40000"/>
                  </a:schemeClr>
                </a:solidFill>
                <a:latin typeface="Tahoma" panose="020B0604030504040204" pitchFamily="34" charset="0"/>
              </a:rPr>
              <a:t>1.3 Introduction </a:t>
            </a:r>
            <a:r>
              <a:rPr lang="en-US" altLang="zh-CN" sz="1200" dirty="0">
                <a:solidFill>
                  <a:schemeClr val="accent2"/>
                </a:solidFill>
                <a:latin typeface="Tahoma" panose="020B0604030504040204" pitchFamily="34" charset="0"/>
              </a:rPr>
              <a:t> to IoT</a:t>
            </a:r>
          </a:p>
        </p:txBody>
      </p:sp>
      <p:sp>
        <p:nvSpPr>
          <p:cNvPr id="21514" name="Slide Number Placeholder 3"/>
          <p:cNvSpPr>
            <a:spLocks noGrp="1"/>
          </p:cNvSpPr>
          <p:nvPr>
            <p:ph type="sldNum" sz="quarter" idx="12"/>
          </p:nvPr>
        </p:nvSpPr>
        <p:spPr>
          <a:xfrm>
            <a:off x="9804302" y="6687722"/>
            <a:ext cx="2364415"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2FD4BDF-EA02-40CC-A4A6-DBE307729CC4}" type="slidenum">
              <a:rPr lang="en-US" altLang="zh-CN" sz="1200" smtClean="0">
                <a:solidFill>
                  <a:schemeClr val="accent4">
                    <a:lumMod val="75000"/>
                  </a:schemeClr>
                </a:solidFill>
                <a:latin typeface="Tahoma" panose="020B0604030504040204" pitchFamily="34" charset="0"/>
              </a:rPr>
              <a:pPr/>
              <a:t>23</a:t>
            </a:fld>
            <a:endParaRPr lang="en-US" altLang="zh-CN" sz="1200" dirty="0">
              <a:solidFill>
                <a:schemeClr val="accent4">
                  <a:lumMod val="75000"/>
                </a:schemeClr>
              </a:solidFill>
              <a:latin typeface="Tahoma" panose="020B0604030504040204" pitchFamily="34" charset="0"/>
            </a:endParaRPr>
          </a:p>
        </p:txBody>
      </p:sp>
      <p:sp>
        <p:nvSpPr>
          <p:cNvPr id="21506" name="Rectangle 2"/>
          <p:cNvSpPr>
            <a:spLocks noGrp="1" noChangeArrowheads="1"/>
          </p:cNvSpPr>
          <p:nvPr>
            <p:ph type="title" idx="4294967295"/>
          </p:nvPr>
        </p:nvSpPr>
        <p:spPr>
          <a:xfrm>
            <a:off x="1127449" y="182214"/>
            <a:ext cx="5256584" cy="936625"/>
          </a:xfrm>
        </p:spPr>
        <p:txBody>
          <a:bodyPr>
            <a:normAutofit/>
          </a:bodyPr>
          <a:lstStyle/>
          <a:p>
            <a:pPr algn="ctr" eaLnBrk="1" hangingPunct="1"/>
            <a:r>
              <a:rPr lang="en-US" altLang="zh-CN" sz="3600" dirty="0">
                <a:latin typeface="+mj-ea"/>
                <a:ea typeface="+mj-ea"/>
              </a:rPr>
              <a:t>1.3 </a:t>
            </a:r>
            <a:r>
              <a:rPr lang="zh-CN" altLang="en-US" sz="3600" dirty="0">
                <a:latin typeface="+mj-ea"/>
                <a:ea typeface="+mj-ea"/>
              </a:rPr>
              <a:t>物联网简介</a:t>
            </a:r>
            <a:endParaRPr lang="en-US" altLang="zh-CN" dirty="0">
              <a:latin typeface="+mj-ea"/>
              <a:ea typeface="+mj-ea"/>
            </a:endParaRPr>
          </a:p>
        </p:txBody>
      </p:sp>
      <p:pic>
        <p:nvPicPr>
          <p:cNvPr id="4" name="图片 3">
            <a:extLst>
              <a:ext uri="{FF2B5EF4-FFF2-40B4-BE49-F238E27FC236}">
                <a16:creationId xmlns:a16="http://schemas.microsoft.com/office/drawing/2014/main" id="{591C5B01-3404-4A6F-AAAB-4127D69A4E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0065" y="2852936"/>
            <a:ext cx="3325053" cy="3216796"/>
          </a:xfrm>
          <a:prstGeom prst="rect">
            <a:avLst/>
          </a:prstGeom>
        </p:spPr>
      </p:pic>
      <p:sp>
        <p:nvSpPr>
          <p:cNvPr id="729" name="Rectangle 3">
            <a:extLst>
              <a:ext uri="{FF2B5EF4-FFF2-40B4-BE49-F238E27FC236}">
                <a16:creationId xmlns:a16="http://schemas.microsoft.com/office/drawing/2014/main" id="{6EC3B02E-3FCD-4249-9EF4-E3A650D4F55E}"/>
              </a:ext>
            </a:extLst>
          </p:cNvPr>
          <p:cNvSpPr txBox="1">
            <a:spLocks noChangeArrowheads="1"/>
          </p:cNvSpPr>
          <p:nvPr/>
        </p:nvSpPr>
        <p:spPr>
          <a:xfrm>
            <a:off x="524292" y="1484784"/>
            <a:ext cx="11377264" cy="4777328"/>
          </a:xfrm>
          <a:prstGeom prst="rect">
            <a:avLst/>
          </a:prstGeom>
        </p:spPr>
        <p:txBody>
          <a:bodyPr vert="horz" lIns="91440" tIns="45720" rIns="91440" bIns="45720" rtlCol="0">
            <a:normAutofit/>
          </a:bodyPr>
          <a:lstStyle>
            <a:lvl1pPr marL="342900" marR="0" indent="-342900" algn="l" defTabSz="914400" rtl="0" eaLnBrk="1" fontAlgn="base" latinLnBrk="0" hangingPunct="1">
              <a:lnSpc>
                <a:spcPct val="100000"/>
              </a:lnSpc>
              <a:spcBef>
                <a:spcPct val="20000"/>
              </a:spcBef>
              <a:spcAft>
                <a:spcPct val="0"/>
              </a:spcAft>
              <a:buClrTx/>
              <a:buSzTx/>
              <a:buFontTx/>
              <a:buChar char="•"/>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ct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ct val="0"/>
              </a:spcAft>
              <a:buClrTx/>
              <a:buSzTx/>
              <a:buFontTx/>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Char char="v"/>
            </a:pPr>
            <a:r>
              <a:rPr lang="en-US" altLang="zh-CN" sz="2400" dirty="0">
                <a:latin typeface="+mn-ea"/>
                <a:ea typeface="+mn-ea"/>
              </a:rPr>
              <a:t> </a:t>
            </a:r>
            <a:r>
              <a:rPr lang="zh-CN" altLang="en-US" sz="2400" dirty="0">
                <a:latin typeface="+mn-ea"/>
                <a:ea typeface="+mn-ea"/>
              </a:rPr>
              <a:t>连接物理对象</a:t>
            </a:r>
            <a:r>
              <a:rPr lang="en-US" altLang="zh-CN" sz="2400" dirty="0">
                <a:latin typeface="+mn-ea"/>
                <a:ea typeface="+mn-ea"/>
              </a:rPr>
              <a:t>(“</a:t>
            </a:r>
            <a:r>
              <a:rPr lang="zh-CN" altLang="en-US" sz="2400" dirty="0">
                <a:latin typeface="+mn-ea"/>
                <a:ea typeface="+mn-ea"/>
              </a:rPr>
              <a:t>物</a:t>
            </a:r>
            <a:r>
              <a:rPr lang="en-US" altLang="zh-CN" sz="2400" dirty="0">
                <a:latin typeface="+mn-ea"/>
                <a:ea typeface="+mn-ea"/>
              </a:rPr>
              <a:t>”)</a:t>
            </a:r>
            <a:r>
              <a:rPr lang="zh-CN" altLang="en-US" sz="2400" dirty="0">
                <a:latin typeface="+mn-ea"/>
                <a:ea typeface="+mn-ea"/>
              </a:rPr>
              <a:t>的网络 </a:t>
            </a:r>
            <a:r>
              <a:rPr lang="en-US" altLang="zh-CN" sz="2400" dirty="0">
                <a:latin typeface="+mn-ea"/>
                <a:ea typeface="+mn-ea"/>
              </a:rPr>
              <a:t>the network of physical objects —“things”</a:t>
            </a:r>
            <a:endParaRPr lang="en-US" altLang="ja-JP" sz="2400" dirty="0">
              <a:latin typeface="+mn-ea"/>
              <a:ea typeface="+mn-ea"/>
            </a:endParaRPr>
          </a:p>
          <a:p>
            <a:pPr marL="682625" lvl="1" indent="-225425"/>
            <a:r>
              <a:rPr lang="en-US" altLang="zh-CN" sz="2000" dirty="0">
                <a:latin typeface="+mn-ea"/>
                <a:ea typeface="+mn-ea"/>
              </a:rPr>
              <a:t>that are embedded with sensors, software, and other technologies for the purpose of connecting and exchanging data with other devices and systems over the internet</a:t>
            </a:r>
            <a:endParaRPr lang="en-US" altLang="zh-CN" sz="2400" dirty="0">
              <a:latin typeface="+mn-ea"/>
              <a:ea typeface="+mn-ea"/>
            </a:endParaRPr>
          </a:p>
          <a:p>
            <a:pPr marL="682625" lvl="1" indent="-225425"/>
            <a:endParaRPr lang="en-US" altLang="zh-CN" dirty="0">
              <a:latin typeface="+mn-ea"/>
              <a:ea typeface="+mn-ea"/>
            </a:endParaRPr>
          </a:p>
          <a:p>
            <a:pPr>
              <a:buFont typeface="Wingdings" panose="05000000000000000000" pitchFamily="2" charset="2"/>
              <a:buChar char="v"/>
            </a:pPr>
            <a:r>
              <a:rPr lang="en-US" altLang="zh-CN" sz="2400" dirty="0">
                <a:latin typeface="+mn-ea"/>
                <a:ea typeface="+mn-ea"/>
              </a:rPr>
              <a:t> </a:t>
            </a:r>
            <a:r>
              <a:rPr lang="zh-CN" altLang="en-US" sz="2400" dirty="0">
                <a:latin typeface="+mn-ea"/>
                <a:ea typeface="+mn-ea"/>
              </a:rPr>
              <a:t>规模远大于移动互联网、互联网</a:t>
            </a:r>
            <a:endParaRPr lang="en-US" altLang="zh-CN" sz="2400" dirty="0">
              <a:solidFill>
                <a:srgbClr val="C00000"/>
              </a:solidFill>
              <a:latin typeface="+mn-ea"/>
              <a:ea typeface="+mn-ea"/>
            </a:endParaRPr>
          </a:p>
          <a:p>
            <a:pPr marL="682625" lvl="1" indent="-225425"/>
            <a:r>
              <a:rPr lang="en-US" altLang="zh-CN" sz="2000" dirty="0">
                <a:latin typeface="+mn-ea"/>
                <a:ea typeface="+mn-ea"/>
              </a:rPr>
              <a:t>2020</a:t>
            </a:r>
            <a:r>
              <a:rPr lang="zh-CN" altLang="en-US" sz="2000" dirty="0">
                <a:latin typeface="+mn-ea"/>
                <a:ea typeface="+mn-ea"/>
              </a:rPr>
              <a:t>年大约 </a:t>
            </a:r>
            <a:r>
              <a:rPr lang="en-US" altLang="zh-CN" sz="2000" dirty="0">
                <a:latin typeface="+mn-ea"/>
                <a:ea typeface="+mn-ea"/>
              </a:rPr>
              <a:t>100 </a:t>
            </a:r>
            <a:r>
              <a:rPr lang="zh-CN" altLang="en-US" sz="2000" dirty="0">
                <a:latin typeface="+mn-ea"/>
                <a:ea typeface="+mn-ea"/>
              </a:rPr>
              <a:t>亿</a:t>
            </a:r>
            <a:endParaRPr lang="en-US" altLang="zh-CN" sz="2000" dirty="0">
              <a:latin typeface="+mn-ea"/>
              <a:ea typeface="+mn-ea"/>
            </a:endParaRPr>
          </a:p>
          <a:p>
            <a:pPr marL="682625" lvl="1" indent="-225425"/>
            <a:r>
              <a:rPr lang="en-US" altLang="zh-CN" sz="2000" dirty="0">
                <a:latin typeface="+mn-ea"/>
                <a:ea typeface="+mn-ea"/>
              </a:rPr>
              <a:t>2025</a:t>
            </a:r>
            <a:r>
              <a:rPr lang="zh-CN" altLang="en-US" sz="2000" dirty="0">
                <a:latin typeface="+mn-ea"/>
                <a:ea typeface="+mn-ea"/>
              </a:rPr>
              <a:t>年预计 </a:t>
            </a:r>
            <a:r>
              <a:rPr lang="en-US" altLang="zh-CN" sz="2000" dirty="0">
                <a:latin typeface="+mn-ea"/>
                <a:ea typeface="+mn-ea"/>
              </a:rPr>
              <a:t>220 </a:t>
            </a:r>
            <a:r>
              <a:rPr lang="zh-CN" altLang="en-US" sz="2000" dirty="0">
                <a:latin typeface="+mn-ea"/>
                <a:ea typeface="+mn-ea"/>
              </a:rPr>
              <a:t>亿</a:t>
            </a:r>
            <a:endParaRPr lang="en-US" altLang="zh-CN" sz="2000" dirty="0">
              <a:latin typeface="+mn-ea"/>
              <a:ea typeface="+mn-ea"/>
            </a:endParaRPr>
          </a:p>
          <a:p>
            <a:pPr marL="682625" lvl="1" indent="-225425"/>
            <a:r>
              <a:rPr lang="en-US" altLang="zh-CN" sz="2000" dirty="0">
                <a:latin typeface="+mn-ea"/>
                <a:ea typeface="+mn-ea"/>
              </a:rPr>
              <a:t>2035</a:t>
            </a:r>
            <a:r>
              <a:rPr lang="zh-CN" altLang="en-US" sz="2000" dirty="0">
                <a:latin typeface="+mn-ea"/>
                <a:ea typeface="+mn-ea"/>
              </a:rPr>
              <a:t>年预计超万亿</a:t>
            </a:r>
            <a:endParaRPr lang="en-US" altLang="zh-CN" sz="2000" dirty="0">
              <a:latin typeface="+mn-ea"/>
              <a:ea typeface="+mn-ea"/>
            </a:endParaRPr>
          </a:p>
        </p:txBody>
      </p:sp>
    </p:spTree>
    <p:extLst>
      <p:ext uri="{BB962C8B-B14F-4D97-AF65-F5344CB8AC3E}">
        <p14:creationId xmlns:p14="http://schemas.microsoft.com/office/powerpoint/2010/main" val="422181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Footer Placeholder 2"/>
          <p:cNvSpPr>
            <a:spLocks noGrp="1"/>
          </p:cNvSpPr>
          <p:nvPr>
            <p:ph type="ftr" sz="quarter" idx="11"/>
          </p:nvPr>
        </p:nvSpPr>
        <p:spPr>
          <a:xfrm>
            <a:off x="9120336" y="6657521"/>
            <a:ext cx="2639616"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lumMod val="60000"/>
                    <a:lumOff val="40000"/>
                  </a:schemeClr>
                </a:solidFill>
                <a:latin typeface="Tahoma" panose="020B0604030504040204" pitchFamily="34" charset="0"/>
              </a:rPr>
              <a:t>1.3 Introduction </a:t>
            </a:r>
            <a:r>
              <a:rPr lang="en-US" altLang="zh-CN" sz="1200" dirty="0">
                <a:solidFill>
                  <a:schemeClr val="accent2"/>
                </a:solidFill>
                <a:latin typeface="Tahoma" panose="020B0604030504040204" pitchFamily="34" charset="0"/>
              </a:rPr>
              <a:t> to IoT</a:t>
            </a:r>
          </a:p>
        </p:txBody>
      </p:sp>
      <p:sp>
        <p:nvSpPr>
          <p:cNvPr id="21514" name="Slide Number Placeholder 3"/>
          <p:cNvSpPr>
            <a:spLocks noGrp="1"/>
          </p:cNvSpPr>
          <p:nvPr>
            <p:ph type="sldNum" sz="quarter" idx="12"/>
          </p:nvPr>
        </p:nvSpPr>
        <p:spPr>
          <a:xfrm>
            <a:off x="9804302" y="6687722"/>
            <a:ext cx="2364415"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2FD4BDF-EA02-40CC-A4A6-DBE307729CC4}" type="slidenum">
              <a:rPr lang="en-US" altLang="zh-CN" sz="1200" smtClean="0">
                <a:solidFill>
                  <a:schemeClr val="accent4">
                    <a:lumMod val="75000"/>
                  </a:schemeClr>
                </a:solidFill>
                <a:latin typeface="Tahoma" panose="020B0604030504040204" pitchFamily="34" charset="0"/>
              </a:rPr>
              <a:pPr/>
              <a:t>24</a:t>
            </a:fld>
            <a:endParaRPr lang="en-US" altLang="zh-CN" sz="1200" dirty="0">
              <a:solidFill>
                <a:schemeClr val="accent4">
                  <a:lumMod val="75000"/>
                </a:schemeClr>
              </a:solidFill>
              <a:latin typeface="Tahoma" panose="020B0604030504040204" pitchFamily="34" charset="0"/>
            </a:endParaRPr>
          </a:p>
        </p:txBody>
      </p:sp>
      <p:sp>
        <p:nvSpPr>
          <p:cNvPr id="21506" name="Rectangle 2"/>
          <p:cNvSpPr>
            <a:spLocks noGrp="1" noChangeArrowheads="1"/>
          </p:cNvSpPr>
          <p:nvPr>
            <p:ph type="title" idx="4294967295"/>
          </p:nvPr>
        </p:nvSpPr>
        <p:spPr>
          <a:xfrm>
            <a:off x="1127449" y="182214"/>
            <a:ext cx="5256584" cy="936625"/>
          </a:xfrm>
        </p:spPr>
        <p:txBody>
          <a:bodyPr>
            <a:normAutofit/>
          </a:bodyPr>
          <a:lstStyle/>
          <a:p>
            <a:pPr algn="ctr" eaLnBrk="1" hangingPunct="1"/>
            <a:r>
              <a:rPr lang="en-US" altLang="zh-CN" sz="3600" dirty="0">
                <a:latin typeface="+mj-ea"/>
                <a:ea typeface="+mj-ea"/>
              </a:rPr>
              <a:t>1.3 </a:t>
            </a:r>
            <a:r>
              <a:rPr lang="zh-CN" altLang="en-US" sz="3600" dirty="0">
                <a:latin typeface="+mj-ea"/>
                <a:ea typeface="+mj-ea"/>
              </a:rPr>
              <a:t>物联网简介</a:t>
            </a:r>
            <a:endParaRPr lang="en-US" altLang="zh-CN" dirty="0">
              <a:latin typeface="+mj-ea"/>
              <a:ea typeface="+mj-ea"/>
            </a:endParaRPr>
          </a:p>
        </p:txBody>
      </p:sp>
      <p:pic>
        <p:nvPicPr>
          <p:cNvPr id="2" name="图片 1">
            <a:extLst>
              <a:ext uri="{FF2B5EF4-FFF2-40B4-BE49-F238E27FC236}">
                <a16:creationId xmlns:a16="http://schemas.microsoft.com/office/drawing/2014/main" id="{CDB9630B-60ED-405D-9B4D-2CCE8B70A015}"/>
              </a:ext>
            </a:extLst>
          </p:cNvPr>
          <p:cNvPicPr>
            <a:picLocks noChangeAspect="1"/>
          </p:cNvPicPr>
          <p:nvPr/>
        </p:nvPicPr>
        <p:blipFill>
          <a:blip r:embed="rId3"/>
          <a:stretch>
            <a:fillRect/>
          </a:stretch>
        </p:blipFill>
        <p:spPr>
          <a:xfrm>
            <a:off x="3359696" y="1484784"/>
            <a:ext cx="6887492" cy="4529071"/>
          </a:xfrm>
          <a:prstGeom prst="rect">
            <a:avLst/>
          </a:prstGeom>
        </p:spPr>
      </p:pic>
      <p:sp>
        <p:nvSpPr>
          <p:cNvPr id="729" name="Rectangle 3">
            <a:extLst>
              <a:ext uri="{FF2B5EF4-FFF2-40B4-BE49-F238E27FC236}">
                <a16:creationId xmlns:a16="http://schemas.microsoft.com/office/drawing/2014/main" id="{6EC3B02E-3FCD-4249-9EF4-E3A650D4F55E}"/>
              </a:ext>
            </a:extLst>
          </p:cNvPr>
          <p:cNvSpPr txBox="1">
            <a:spLocks noChangeArrowheads="1"/>
          </p:cNvSpPr>
          <p:nvPr/>
        </p:nvSpPr>
        <p:spPr>
          <a:xfrm>
            <a:off x="524292" y="1484784"/>
            <a:ext cx="11377264" cy="670272"/>
          </a:xfrm>
          <a:prstGeom prst="rect">
            <a:avLst/>
          </a:prstGeom>
        </p:spPr>
        <p:txBody>
          <a:bodyPr vert="horz" lIns="91440" tIns="45720" rIns="91440" bIns="45720" rtlCol="0">
            <a:normAutofit/>
          </a:bodyPr>
          <a:lstStyle>
            <a:lvl1pPr marL="342900" marR="0" indent="-342900" algn="l" defTabSz="914400" rtl="0" eaLnBrk="1" fontAlgn="base" latinLnBrk="0" hangingPunct="1">
              <a:lnSpc>
                <a:spcPct val="100000"/>
              </a:lnSpc>
              <a:spcBef>
                <a:spcPct val="20000"/>
              </a:spcBef>
              <a:spcAft>
                <a:spcPct val="0"/>
              </a:spcAft>
              <a:buClrTx/>
              <a:buSzTx/>
              <a:buFontTx/>
              <a:buChar char="•"/>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ct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ct val="0"/>
              </a:spcAft>
              <a:buClrTx/>
              <a:buSzTx/>
              <a:buFontTx/>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Char char="v"/>
            </a:pPr>
            <a:r>
              <a:rPr lang="en-US" altLang="zh-CN" sz="2400" dirty="0">
                <a:latin typeface="+mn-ea"/>
                <a:ea typeface="+mn-ea"/>
              </a:rPr>
              <a:t> </a:t>
            </a:r>
            <a:r>
              <a:rPr lang="zh-CN" altLang="en-US" sz="2400" dirty="0">
                <a:latin typeface="+mn-ea"/>
                <a:ea typeface="+mn-ea"/>
              </a:rPr>
              <a:t>工业物联网与普通物联网</a:t>
            </a:r>
            <a:endParaRPr lang="en-US" altLang="ja-JP" sz="2400" dirty="0">
              <a:latin typeface="+mn-ea"/>
              <a:ea typeface="+mn-ea"/>
            </a:endParaRPr>
          </a:p>
        </p:txBody>
      </p:sp>
    </p:spTree>
    <p:extLst>
      <p:ext uri="{BB962C8B-B14F-4D97-AF65-F5344CB8AC3E}">
        <p14:creationId xmlns:p14="http://schemas.microsoft.com/office/powerpoint/2010/main" val="4782305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080B70F-DAC9-44D5-B634-B46519208414}"/>
              </a:ext>
            </a:extLst>
          </p:cNvPr>
          <p:cNvPicPr>
            <a:picLocks noChangeAspect="1"/>
          </p:cNvPicPr>
          <p:nvPr/>
        </p:nvPicPr>
        <p:blipFill>
          <a:blip r:embed="rId3"/>
          <a:stretch>
            <a:fillRect/>
          </a:stretch>
        </p:blipFill>
        <p:spPr>
          <a:xfrm>
            <a:off x="2769295" y="2163586"/>
            <a:ext cx="7229475" cy="3724275"/>
          </a:xfrm>
          <a:prstGeom prst="rect">
            <a:avLst/>
          </a:prstGeom>
        </p:spPr>
      </p:pic>
      <p:sp>
        <p:nvSpPr>
          <p:cNvPr id="21505" name="Footer Placeholder 2"/>
          <p:cNvSpPr>
            <a:spLocks noGrp="1"/>
          </p:cNvSpPr>
          <p:nvPr>
            <p:ph type="ftr" sz="quarter" idx="11"/>
          </p:nvPr>
        </p:nvSpPr>
        <p:spPr>
          <a:xfrm>
            <a:off x="9120336" y="6657521"/>
            <a:ext cx="2639616"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lumMod val="60000"/>
                    <a:lumOff val="40000"/>
                  </a:schemeClr>
                </a:solidFill>
                <a:latin typeface="Tahoma" panose="020B0604030504040204" pitchFamily="34" charset="0"/>
              </a:rPr>
              <a:t>1.3 Introduction </a:t>
            </a:r>
            <a:r>
              <a:rPr lang="en-US" altLang="zh-CN" sz="1200" dirty="0">
                <a:solidFill>
                  <a:schemeClr val="accent2"/>
                </a:solidFill>
                <a:latin typeface="Tahoma" panose="020B0604030504040204" pitchFamily="34" charset="0"/>
              </a:rPr>
              <a:t> to IoT</a:t>
            </a:r>
          </a:p>
        </p:txBody>
      </p:sp>
      <p:sp>
        <p:nvSpPr>
          <p:cNvPr id="21514" name="Slide Number Placeholder 3"/>
          <p:cNvSpPr>
            <a:spLocks noGrp="1"/>
          </p:cNvSpPr>
          <p:nvPr>
            <p:ph type="sldNum" sz="quarter" idx="12"/>
          </p:nvPr>
        </p:nvSpPr>
        <p:spPr>
          <a:xfrm>
            <a:off x="9804302" y="6687722"/>
            <a:ext cx="2364415"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2FD4BDF-EA02-40CC-A4A6-DBE307729CC4}" type="slidenum">
              <a:rPr lang="en-US" altLang="zh-CN" sz="1200" smtClean="0">
                <a:solidFill>
                  <a:schemeClr val="accent4">
                    <a:lumMod val="75000"/>
                  </a:schemeClr>
                </a:solidFill>
                <a:latin typeface="Tahoma" panose="020B0604030504040204" pitchFamily="34" charset="0"/>
              </a:rPr>
              <a:pPr/>
              <a:t>25</a:t>
            </a:fld>
            <a:endParaRPr lang="en-US" altLang="zh-CN" sz="1200" dirty="0">
              <a:solidFill>
                <a:schemeClr val="accent4">
                  <a:lumMod val="75000"/>
                </a:schemeClr>
              </a:solidFill>
              <a:latin typeface="Tahoma" panose="020B0604030504040204" pitchFamily="34" charset="0"/>
            </a:endParaRPr>
          </a:p>
        </p:txBody>
      </p:sp>
      <p:sp>
        <p:nvSpPr>
          <p:cNvPr id="21506" name="Rectangle 2"/>
          <p:cNvSpPr>
            <a:spLocks noGrp="1" noChangeArrowheads="1"/>
          </p:cNvSpPr>
          <p:nvPr>
            <p:ph type="title" idx="4294967295"/>
          </p:nvPr>
        </p:nvSpPr>
        <p:spPr>
          <a:xfrm>
            <a:off x="1127449" y="182214"/>
            <a:ext cx="5256584" cy="936625"/>
          </a:xfrm>
        </p:spPr>
        <p:txBody>
          <a:bodyPr>
            <a:normAutofit/>
          </a:bodyPr>
          <a:lstStyle/>
          <a:p>
            <a:pPr algn="ctr" eaLnBrk="1" hangingPunct="1"/>
            <a:r>
              <a:rPr lang="en-US" altLang="zh-CN" sz="3600" dirty="0">
                <a:latin typeface="+mj-ea"/>
                <a:ea typeface="+mj-ea"/>
              </a:rPr>
              <a:t>1.3 </a:t>
            </a:r>
            <a:r>
              <a:rPr lang="zh-CN" altLang="en-US" sz="3600" dirty="0">
                <a:latin typeface="+mj-ea"/>
                <a:ea typeface="+mj-ea"/>
              </a:rPr>
              <a:t>物联网简介</a:t>
            </a:r>
            <a:endParaRPr lang="en-US" altLang="zh-CN" dirty="0">
              <a:latin typeface="+mj-ea"/>
              <a:ea typeface="+mj-ea"/>
            </a:endParaRPr>
          </a:p>
        </p:txBody>
      </p:sp>
      <p:sp>
        <p:nvSpPr>
          <p:cNvPr id="729" name="Rectangle 3">
            <a:extLst>
              <a:ext uri="{FF2B5EF4-FFF2-40B4-BE49-F238E27FC236}">
                <a16:creationId xmlns:a16="http://schemas.microsoft.com/office/drawing/2014/main" id="{6EC3B02E-3FCD-4249-9EF4-E3A650D4F55E}"/>
              </a:ext>
            </a:extLst>
          </p:cNvPr>
          <p:cNvSpPr txBox="1">
            <a:spLocks noChangeArrowheads="1"/>
          </p:cNvSpPr>
          <p:nvPr/>
        </p:nvSpPr>
        <p:spPr>
          <a:xfrm>
            <a:off x="524292" y="1484784"/>
            <a:ext cx="11377264" cy="670272"/>
          </a:xfrm>
          <a:prstGeom prst="rect">
            <a:avLst/>
          </a:prstGeom>
        </p:spPr>
        <p:txBody>
          <a:bodyPr vert="horz" lIns="91440" tIns="45720" rIns="91440" bIns="45720" rtlCol="0">
            <a:normAutofit/>
          </a:bodyPr>
          <a:lstStyle>
            <a:lvl1pPr marL="342900" marR="0" indent="-342900" algn="l" defTabSz="914400" rtl="0" eaLnBrk="1" fontAlgn="base" latinLnBrk="0" hangingPunct="1">
              <a:lnSpc>
                <a:spcPct val="100000"/>
              </a:lnSpc>
              <a:spcBef>
                <a:spcPct val="20000"/>
              </a:spcBef>
              <a:spcAft>
                <a:spcPct val="0"/>
              </a:spcAft>
              <a:buClrTx/>
              <a:buSzTx/>
              <a:buFontTx/>
              <a:buChar char="•"/>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ct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ct val="0"/>
              </a:spcAft>
              <a:buClrTx/>
              <a:buSzTx/>
              <a:buFontTx/>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Char char="v"/>
            </a:pPr>
            <a:r>
              <a:rPr lang="en-US" altLang="zh-CN" sz="2400" dirty="0">
                <a:latin typeface="+mn-ea"/>
                <a:ea typeface="+mn-ea"/>
              </a:rPr>
              <a:t> IT/OT </a:t>
            </a:r>
            <a:r>
              <a:rPr lang="zh-CN" altLang="en-US" sz="2400" dirty="0">
                <a:latin typeface="+mn-ea"/>
                <a:ea typeface="+mn-ea"/>
              </a:rPr>
              <a:t>欢聚于工业物联网</a:t>
            </a:r>
            <a:endParaRPr lang="en-US" altLang="ja-JP" sz="2400" dirty="0">
              <a:latin typeface="+mn-ea"/>
              <a:ea typeface="+mn-ea"/>
            </a:endParaRPr>
          </a:p>
        </p:txBody>
      </p:sp>
    </p:spTree>
    <p:extLst>
      <p:ext uri="{BB962C8B-B14F-4D97-AF65-F5344CB8AC3E}">
        <p14:creationId xmlns:p14="http://schemas.microsoft.com/office/powerpoint/2010/main" val="25764519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8F29716-4D66-41C5-87EA-C1C96C8F4F74}"/>
              </a:ext>
            </a:extLst>
          </p:cNvPr>
          <p:cNvPicPr>
            <a:picLocks noChangeAspect="1"/>
          </p:cNvPicPr>
          <p:nvPr/>
        </p:nvPicPr>
        <p:blipFill>
          <a:blip r:embed="rId3"/>
          <a:stretch>
            <a:fillRect/>
          </a:stretch>
        </p:blipFill>
        <p:spPr>
          <a:xfrm>
            <a:off x="2352675" y="1916832"/>
            <a:ext cx="7486650" cy="4029075"/>
          </a:xfrm>
          <a:prstGeom prst="rect">
            <a:avLst/>
          </a:prstGeom>
        </p:spPr>
      </p:pic>
      <p:sp>
        <p:nvSpPr>
          <p:cNvPr id="21505" name="Footer Placeholder 2"/>
          <p:cNvSpPr>
            <a:spLocks noGrp="1"/>
          </p:cNvSpPr>
          <p:nvPr>
            <p:ph type="ftr" sz="quarter" idx="11"/>
          </p:nvPr>
        </p:nvSpPr>
        <p:spPr>
          <a:xfrm>
            <a:off x="9120336" y="6657521"/>
            <a:ext cx="2639616"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lumMod val="60000"/>
                    <a:lumOff val="40000"/>
                  </a:schemeClr>
                </a:solidFill>
                <a:latin typeface="Tahoma" panose="020B0604030504040204" pitchFamily="34" charset="0"/>
              </a:rPr>
              <a:t>1.3 Introduction </a:t>
            </a:r>
            <a:r>
              <a:rPr lang="en-US" altLang="zh-CN" sz="1200" dirty="0">
                <a:solidFill>
                  <a:schemeClr val="accent2"/>
                </a:solidFill>
                <a:latin typeface="Tahoma" panose="020B0604030504040204" pitchFamily="34" charset="0"/>
              </a:rPr>
              <a:t> to IoT</a:t>
            </a:r>
          </a:p>
        </p:txBody>
      </p:sp>
      <p:sp>
        <p:nvSpPr>
          <p:cNvPr id="21514" name="Slide Number Placeholder 3"/>
          <p:cNvSpPr>
            <a:spLocks noGrp="1"/>
          </p:cNvSpPr>
          <p:nvPr>
            <p:ph type="sldNum" sz="quarter" idx="12"/>
          </p:nvPr>
        </p:nvSpPr>
        <p:spPr>
          <a:xfrm>
            <a:off x="9804302" y="6687722"/>
            <a:ext cx="2364415"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2FD4BDF-EA02-40CC-A4A6-DBE307729CC4}" type="slidenum">
              <a:rPr lang="en-US" altLang="zh-CN" sz="1200" smtClean="0">
                <a:solidFill>
                  <a:schemeClr val="accent4">
                    <a:lumMod val="75000"/>
                  </a:schemeClr>
                </a:solidFill>
                <a:latin typeface="Tahoma" panose="020B0604030504040204" pitchFamily="34" charset="0"/>
              </a:rPr>
              <a:pPr/>
              <a:t>26</a:t>
            </a:fld>
            <a:endParaRPr lang="en-US" altLang="zh-CN" sz="1200" dirty="0">
              <a:solidFill>
                <a:schemeClr val="accent4">
                  <a:lumMod val="75000"/>
                </a:schemeClr>
              </a:solidFill>
              <a:latin typeface="Tahoma" panose="020B0604030504040204" pitchFamily="34" charset="0"/>
            </a:endParaRPr>
          </a:p>
        </p:txBody>
      </p:sp>
      <p:sp>
        <p:nvSpPr>
          <p:cNvPr id="21506" name="Rectangle 2"/>
          <p:cNvSpPr>
            <a:spLocks noGrp="1" noChangeArrowheads="1"/>
          </p:cNvSpPr>
          <p:nvPr>
            <p:ph type="title" idx="4294967295"/>
          </p:nvPr>
        </p:nvSpPr>
        <p:spPr>
          <a:xfrm>
            <a:off x="1127449" y="182214"/>
            <a:ext cx="5256584" cy="936625"/>
          </a:xfrm>
        </p:spPr>
        <p:txBody>
          <a:bodyPr>
            <a:normAutofit/>
          </a:bodyPr>
          <a:lstStyle/>
          <a:p>
            <a:pPr algn="ctr" eaLnBrk="1" hangingPunct="1"/>
            <a:r>
              <a:rPr lang="en-US" altLang="zh-CN" sz="3600" dirty="0">
                <a:latin typeface="+mj-ea"/>
                <a:ea typeface="+mj-ea"/>
              </a:rPr>
              <a:t>1.3 </a:t>
            </a:r>
            <a:r>
              <a:rPr lang="zh-CN" altLang="en-US" sz="3600" dirty="0">
                <a:latin typeface="+mj-ea"/>
                <a:ea typeface="+mj-ea"/>
              </a:rPr>
              <a:t>物联网简介</a:t>
            </a:r>
            <a:endParaRPr lang="en-US" altLang="zh-CN" dirty="0">
              <a:latin typeface="+mj-ea"/>
              <a:ea typeface="+mj-ea"/>
            </a:endParaRPr>
          </a:p>
        </p:txBody>
      </p:sp>
      <p:sp>
        <p:nvSpPr>
          <p:cNvPr id="729" name="Rectangle 3">
            <a:extLst>
              <a:ext uri="{FF2B5EF4-FFF2-40B4-BE49-F238E27FC236}">
                <a16:creationId xmlns:a16="http://schemas.microsoft.com/office/drawing/2014/main" id="{6EC3B02E-3FCD-4249-9EF4-E3A650D4F55E}"/>
              </a:ext>
            </a:extLst>
          </p:cNvPr>
          <p:cNvSpPr txBox="1">
            <a:spLocks noChangeArrowheads="1"/>
          </p:cNvSpPr>
          <p:nvPr/>
        </p:nvSpPr>
        <p:spPr>
          <a:xfrm>
            <a:off x="524292" y="1484784"/>
            <a:ext cx="11377264" cy="670272"/>
          </a:xfrm>
          <a:prstGeom prst="rect">
            <a:avLst/>
          </a:prstGeom>
        </p:spPr>
        <p:txBody>
          <a:bodyPr vert="horz" lIns="91440" tIns="45720" rIns="91440" bIns="45720" rtlCol="0">
            <a:normAutofit/>
          </a:bodyPr>
          <a:lstStyle>
            <a:lvl1pPr marL="342900" marR="0" indent="-342900" algn="l" defTabSz="914400" rtl="0" eaLnBrk="1" fontAlgn="base" latinLnBrk="0" hangingPunct="1">
              <a:lnSpc>
                <a:spcPct val="100000"/>
              </a:lnSpc>
              <a:spcBef>
                <a:spcPct val="20000"/>
              </a:spcBef>
              <a:spcAft>
                <a:spcPct val="0"/>
              </a:spcAft>
              <a:buClrTx/>
              <a:buSzTx/>
              <a:buFontTx/>
              <a:buChar char="•"/>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ct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ct val="0"/>
              </a:spcAft>
              <a:buClrTx/>
              <a:buSzTx/>
              <a:buFontTx/>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Char char="v"/>
            </a:pPr>
            <a:r>
              <a:rPr lang="en-US" altLang="zh-CN" sz="2400" dirty="0">
                <a:latin typeface="+mn-ea"/>
                <a:ea typeface="+mn-ea"/>
              </a:rPr>
              <a:t> </a:t>
            </a:r>
            <a:r>
              <a:rPr lang="zh-CN" altLang="en-US" sz="2400" dirty="0">
                <a:latin typeface="+mn-ea"/>
                <a:ea typeface="+mn-ea"/>
              </a:rPr>
              <a:t>相关分析学科</a:t>
            </a:r>
            <a:endParaRPr lang="en-US" altLang="ja-JP" sz="2400" dirty="0">
              <a:latin typeface="+mn-ea"/>
              <a:ea typeface="+mn-ea"/>
            </a:endParaRPr>
          </a:p>
        </p:txBody>
      </p:sp>
    </p:spTree>
    <p:extLst>
      <p:ext uri="{BB962C8B-B14F-4D97-AF65-F5344CB8AC3E}">
        <p14:creationId xmlns:p14="http://schemas.microsoft.com/office/powerpoint/2010/main" val="31878742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Footer Placeholder 2"/>
          <p:cNvSpPr>
            <a:spLocks noGrp="1"/>
          </p:cNvSpPr>
          <p:nvPr>
            <p:ph type="ftr" sz="quarter" idx="11"/>
          </p:nvPr>
        </p:nvSpPr>
        <p:spPr>
          <a:xfrm>
            <a:off x="9410188" y="6670221"/>
            <a:ext cx="1510348"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lumMod val="60000"/>
                    <a:lumOff val="40000"/>
                  </a:schemeClr>
                </a:solidFill>
                <a:latin typeface="Tahoma" panose="020B0604030504040204" pitchFamily="34" charset="0"/>
              </a:rPr>
              <a:t>1.1 The Era </a:t>
            </a:r>
            <a:r>
              <a:rPr lang="en-US" altLang="zh-CN" sz="1200" dirty="0">
                <a:solidFill>
                  <a:schemeClr val="accent2"/>
                </a:solidFill>
                <a:latin typeface="Tahoma" panose="020B0604030504040204" pitchFamily="34" charset="0"/>
              </a:rPr>
              <a:t> of AI</a:t>
            </a:r>
          </a:p>
        </p:txBody>
      </p:sp>
      <p:sp>
        <p:nvSpPr>
          <p:cNvPr id="21514" name="Slide Number Placeholder 3"/>
          <p:cNvSpPr>
            <a:spLocks noGrp="1"/>
          </p:cNvSpPr>
          <p:nvPr>
            <p:ph type="sldNum" sz="quarter" idx="12"/>
          </p:nvPr>
        </p:nvSpPr>
        <p:spPr>
          <a:xfrm>
            <a:off x="9804302" y="6687722"/>
            <a:ext cx="2364415"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2FD4BDF-EA02-40CC-A4A6-DBE307729CC4}" type="slidenum">
              <a:rPr lang="en-US" altLang="zh-CN" sz="1200" smtClean="0">
                <a:solidFill>
                  <a:schemeClr val="accent4">
                    <a:lumMod val="75000"/>
                  </a:schemeClr>
                </a:solidFill>
                <a:latin typeface="Tahoma" panose="020B0604030504040204" pitchFamily="34" charset="0"/>
              </a:rPr>
              <a:pPr/>
              <a:t>27</a:t>
            </a:fld>
            <a:endParaRPr lang="en-US" altLang="zh-CN" sz="1200" dirty="0">
              <a:solidFill>
                <a:schemeClr val="accent4">
                  <a:lumMod val="75000"/>
                </a:schemeClr>
              </a:solidFill>
              <a:latin typeface="Tahoma" panose="020B0604030504040204" pitchFamily="34" charset="0"/>
            </a:endParaRPr>
          </a:p>
        </p:txBody>
      </p:sp>
      <p:sp>
        <p:nvSpPr>
          <p:cNvPr id="21506" name="Rectangle 2"/>
          <p:cNvSpPr>
            <a:spLocks noGrp="1" noChangeArrowheads="1"/>
          </p:cNvSpPr>
          <p:nvPr>
            <p:ph type="title" idx="4294967295"/>
          </p:nvPr>
        </p:nvSpPr>
        <p:spPr>
          <a:xfrm>
            <a:off x="1127449" y="182214"/>
            <a:ext cx="5256584" cy="936625"/>
          </a:xfrm>
        </p:spPr>
        <p:txBody>
          <a:bodyPr>
            <a:normAutofit/>
          </a:bodyPr>
          <a:lstStyle/>
          <a:p>
            <a:pPr algn="ctr" eaLnBrk="1" hangingPunct="1"/>
            <a:r>
              <a:rPr lang="en-US" altLang="zh-CN" sz="3600" dirty="0">
                <a:latin typeface="+mj-ea"/>
                <a:ea typeface="+mj-ea"/>
              </a:rPr>
              <a:t>1.4 </a:t>
            </a:r>
            <a:r>
              <a:rPr lang="zh-CN" altLang="en-US" sz="3600" dirty="0">
                <a:latin typeface="+mj-ea"/>
                <a:ea typeface="+mj-ea"/>
              </a:rPr>
              <a:t>相关新技术</a:t>
            </a:r>
            <a:endParaRPr lang="en-US" altLang="zh-CN" dirty="0">
              <a:latin typeface="+mj-ea"/>
              <a:ea typeface="+mj-ea"/>
            </a:endParaRPr>
          </a:p>
        </p:txBody>
      </p:sp>
      <p:sp>
        <p:nvSpPr>
          <p:cNvPr id="729" name="Rectangle 3">
            <a:extLst>
              <a:ext uri="{FF2B5EF4-FFF2-40B4-BE49-F238E27FC236}">
                <a16:creationId xmlns:a16="http://schemas.microsoft.com/office/drawing/2014/main" id="{6EC3B02E-3FCD-4249-9EF4-E3A650D4F55E}"/>
              </a:ext>
            </a:extLst>
          </p:cNvPr>
          <p:cNvSpPr txBox="1">
            <a:spLocks noChangeArrowheads="1"/>
          </p:cNvSpPr>
          <p:nvPr/>
        </p:nvSpPr>
        <p:spPr>
          <a:xfrm>
            <a:off x="2423592" y="2348880"/>
            <a:ext cx="8280920" cy="3960440"/>
          </a:xfrm>
          <a:prstGeom prst="rect">
            <a:avLst/>
          </a:prstGeom>
        </p:spPr>
        <p:txBody>
          <a:bodyPr vert="horz" lIns="91440" tIns="45720" rIns="91440" bIns="45720" rtlCol="0">
            <a:normAutofit/>
          </a:bodyPr>
          <a:lstStyle>
            <a:lvl1pPr marL="342900" marR="0" indent="-342900" algn="l" defTabSz="914400" rtl="0" eaLnBrk="1" fontAlgn="base" latinLnBrk="0" hangingPunct="1">
              <a:lnSpc>
                <a:spcPct val="100000"/>
              </a:lnSpc>
              <a:spcBef>
                <a:spcPct val="20000"/>
              </a:spcBef>
              <a:spcAft>
                <a:spcPct val="0"/>
              </a:spcAft>
              <a:buClrTx/>
              <a:buSzTx/>
              <a:buFontTx/>
              <a:buChar char="•"/>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ct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ct val="0"/>
              </a:spcAft>
              <a:buClrTx/>
              <a:buSzTx/>
              <a:buFontTx/>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Char char="v"/>
            </a:pPr>
            <a:r>
              <a:rPr lang="en-US" altLang="zh-CN" sz="2400" dirty="0">
                <a:latin typeface="+mn-ea"/>
                <a:ea typeface="+mn-ea"/>
              </a:rPr>
              <a:t> AI/ML</a:t>
            </a:r>
            <a:endParaRPr lang="en-US" altLang="ja-JP" sz="2400" dirty="0">
              <a:latin typeface="+mn-ea"/>
              <a:ea typeface="+mn-ea"/>
            </a:endParaRPr>
          </a:p>
          <a:p>
            <a:pPr marL="682625" lvl="1" indent="-225425"/>
            <a:r>
              <a:rPr lang="en-US" altLang="zh-CN" sz="2000" dirty="0">
                <a:latin typeface="+mn-ea"/>
                <a:ea typeface="+mn-ea"/>
              </a:rPr>
              <a:t>AI/ML adoption in IoT: 60%</a:t>
            </a:r>
          </a:p>
          <a:p>
            <a:pPr marL="682625" lvl="1" indent="-225425"/>
            <a:r>
              <a:rPr lang="en-US" altLang="zh-CN" sz="2000" dirty="0">
                <a:latin typeface="+mn-ea"/>
                <a:ea typeface="+mn-ea"/>
              </a:rPr>
              <a:t>China leads adoption: 80% at scale use it</a:t>
            </a:r>
          </a:p>
          <a:p>
            <a:pPr marL="682625" lvl="1" indent="-225425"/>
            <a:r>
              <a:rPr lang="en-US" altLang="zh-CN" sz="2000" dirty="0">
                <a:latin typeface="+mn-ea"/>
                <a:ea typeface="+mn-ea"/>
              </a:rPr>
              <a:t>Financial impact comes with volume</a:t>
            </a:r>
          </a:p>
          <a:p>
            <a:pPr marL="682625" lvl="1" indent="-225425"/>
            <a:r>
              <a:rPr lang="en-US" altLang="zh-CN" sz="2000" dirty="0">
                <a:latin typeface="+mn-ea"/>
                <a:ea typeface="+mn-ea"/>
              </a:rPr>
              <a:t>Satisfaction comes with solution maturity</a:t>
            </a:r>
          </a:p>
          <a:p>
            <a:pPr marL="682625" lvl="1" indent="-225425"/>
            <a:r>
              <a:rPr lang="en-US" altLang="zh-CN" sz="2000" dirty="0">
                <a:latin typeface="+mn-ea"/>
                <a:ea typeface="+mn-ea"/>
              </a:rPr>
              <a:t>Laggards in IoT were much less satisfied (60%) with AI/ML than leaders (97%)</a:t>
            </a:r>
          </a:p>
          <a:p>
            <a:pPr marL="682625" lvl="1" indent="-225425"/>
            <a:endParaRPr lang="en-US" altLang="zh-CN" sz="2000" dirty="0">
              <a:latin typeface="+mn-ea"/>
              <a:ea typeface="+mn-ea"/>
            </a:endParaRPr>
          </a:p>
          <a:p>
            <a:pPr marL="682625" lvl="1" indent="-225425"/>
            <a:endParaRPr lang="en-US" altLang="zh-CN" sz="2000" dirty="0">
              <a:latin typeface="+mn-ea"/>
              <a:ea typeface="+mn-ea"/>
            </a:endParaRPr>
          </a:p>
          <a:p>
            <a:pPr marL="682625" lvl="1" indent="-225425"/>
            <a:endParaRPr lang="en-US" altLang="zh-CN" sz="2000" dirty="0">
              <a:latin typeface="+mn-ea"/>
              <a:ea typeface="+mn-ea"/>
            </a:endParaRPr>
          </a:p>
        </p:txBody>
      </p:sp>
    </p:spTree>
    <p:extLst>
      <p:ext uri="{BB962C8B-B14F-4D97-AF65-F5344CB8AC3E}">
        <p14:creationId xmlns:p14="http://schemas.microsoft.com/office/powerpoint/2010/main" val="28050906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Footer Placeholder 2"/>
          <p:cNvSpPr>
            <a:spLocks noGrp="1"/>
          </p:cNvSpPr>
          <p:nvPr>
            <p:ph type="ftr" sz="quarter" idx="11"/>
          </p:nvPr>
        </p:nvSpPr>
        <p:spPr>
          <a:xfrm>
            <a:off x="9410188" y="6670221"/>
            <a:ext cx="1510348"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lumMod val="60000"/>
                    <a:lumOff val="40000"/>
                  </a:schemeClr>
                </a:solidFill>
                <a:latin typeface="Tahoma" panose="020B0604030504040204" pitchFamily="34" charset="0"/>
              </a:rPr>
              <a:t>1.1 The Era </a:t>
            </a:r>
            <a:r>
              <a:rPr lang="en-US" altLang="zh-CN" sz="1200" dirty="0">
                <a:solidFill>
                  <a:schemeClr val="accent2"/>
                </a:solidFill>
                <a:latin typeface="Tahoma" panose="020B0604030504040204" pitchFamily="34" charset="0"/>
              </a:rPr>
              <a:t> of AI</a:t>
            </a:r>
          </a:p>
        </p:txBody>
      </p:sp>
      <p:sp>
        <p:nvSpPr>
          <p:cNvPr id="21514" name="Slide Number Placeholder 3"/>
          <p:cNvSpPr>
            <a:spLocks noGrp="1"/>
          </p:cNvSpPr>
          <p:nvPr>
            <p:ph type="sldNum" sz="quarter" idx="12"/>
          </p:nvPr>
        </p:nvSpPr>
        <p:spPr>
          <a:xfrm>
            <a:off x="9804302" y="6687722"/>
            <a:ext cx="2364415"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2FD4BDF-EA02-40CC-A4A6-DBE307729CC4}" type="slidenum">
              <a:rPr lang="en-US" altLang="zh-CN" sz="1200" smtClean="0">
                <a:solidFill>
                  <a:schemeClr val="accent4">
                    <a:lumMod val="75000"/>
                  </a:schemeClr>
                </a:solidFill>
                <a:latin typeface="Tahoma" panose="020B0604030504040204" pitchFamily="34" charset="0"/>
              </a:rPr>
              <a:pPr/>
              <a:t>28</a:t>
            </a:fld>
            <a:endParaRPr lang="en-US" altLang="zh-CN" sz="1200" dirty="0">
              <a:solidFill>
                <a:schemeClr val="accent4">
                  <a:lumMod val="75000"/>
                </a:schemeClr>
              </a:solidFill>
              <a:latin typeface="Tahoma" panose="020B0604030504040204" pitchFamily="34" charset="0"/>
            </a:endParaRPr>
          </a:p>
        </p:txBody>
      </p:sp>
      <p:sp>
        <p:nvSpPr>
          <p:cNvPr id="21506" name="Rectangle 2"/>
          <p:cNvSpPr>
            <a:spLocks noGrp="1" noChangeArrowheads="1"/>
          </p:cNvSpPr>
          <p:nvPr>
            <p:ph type="title" idx="4294967295"/>
          </p:nvPr>
        </p:nvSpPr>
        <p:spPr>
          <a:xfrm>
            <a:off x="1127449" y="182214"/>
            <a:ext cx="5256584" cy="936625"/>
          </a:xfrm>
        </p:spPr>
        <p:txBody>
          <a:bodyPr>
            <a:normAutofit/>
          </a:bodyPr>
          <a:lstStyle/>
          <a:p>
            <a:pPr algn="ctr" eaLnBrk="1" hangingPunct="1"/>
            <a:r>
              <a:rPr lang="en-US" altLang="zh-CN" sz="3600" dirty="0">
                <a:latin typeface="+mj-ea"/>
                <a:ea typeface="+mj-ea"/>
              </a:rPr>
              <a:t>1.4 </a:t>
            </a:r>
            <a:r>
              <a:rPr lang="zh-CN" altLang="en-US" sz="3600" dirty="0">
                <a:latin typeface="+mj-ea"/>
                <a:ea typeface="+mj-ea"/>
              </a:rPr>
              <a:t>相关新技术</a:t>
            </a:r>
            <a:endParaRPr lang="en-US" altLang="zh-CN" dirty="0">
              <a:latin typeface="+mj-ea"/>
              <a:ea typeface="+mj-ea"/>
            </a:endParaRPr>
          </a:p>
        </p:txBody>
      </p:sp>
      <p:sp>
        <p:nvSpPr>
          <p:cNvPr id="729" name="Rectangle 3">
            <a:extLst>
              <a:ext uri="{FF2B5EF4-FFF2-40B4-BE49-F238E27FC236}">
                <a16:creationId xmlns:a16="http://schemas.microsoft.com/office/drawing/2014/main" id="{6EC3B02E-3FCD-4249-9EF4-E3A650D4F55E}"/>
              </a:ext>
            </a:extLst>
          </p:cNvPr>
          <p:cNvSpPr txBox="1">
            <a:spLocks noChangeArrowheads="1"/>
          </p:cNvSpPr>
          <p:nvPr/>
        </p:nvSpPr>
        <p:spPr>
          <a:xfrm>
            <a:off x="1703512" y="1196752"/>
            <a:ext cx="8280920" cy="936625"/>
          </a:xfrm>
          <a:prstGeom prst="rect">
            <a:avLst/>
          </a:prstGeom>
        </p:spPr>
        <p:txBody>
          <a:bodyPr vert="horz" lIns="91440" tIns="45720" rIns="91440" bIns="45720" rtlCol="0">
            <a:normAutofit/>
          </a:bodyPr>
          <a:lstStyle>
            <a:lvl1pPr marL="342900" marR="0" indent="-342900" algn="l" defTabSz="914400" rtl="0" eaLnBrk="1" fontAlgn="base" latinLnBrk="0" hangingPunct="1">
              <a:lnSpc>
                <a:spcPct val="100000"/>
              </a:lnSpc>
              <a:spcBef>
                <a:spcPct val="20000"/>
              </a:spcBef>
              <a:spcAft>
                <a:spcPct val="0"/>
              </a:spcAft>
              <a:buClrTx/>
              <a:buSzTx/>
              <a:buFontTx/>
              <a:buChar char="•"/>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ct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ct val="0"/>
              </a:spcAft>
              <a:buClrTx/>
              <a:buSzTx/>
              <a:buFontTx/>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Char char="v"/>
            </a:pPr>
            <a:r>
              <a:rPr lang="en-US" altLang="zh-CN" sz="2400" dirty="0">
                <a:latin typeface="+mn-ea"/>
                <a:ea typeface="+mn-ea"/>
              </a:rPr>
              <a:t> </a:t>
            </a:r>
            <a:r>
              <a:rPr lang="zh-CN" altLang="en-US" sz="2400" dirty="0">
                <a:latin typeface="+mn-ea"/>
                <a:ea typeface="+mn-ea"/>
              </a:rPr>
              <a:t>在数据采集与物联网领域边缘计算成为主流</a:t>
            </a:r>
            <a:endParaRPr lang="en-US" altLang="ja-JP" sz="2400" dirty="0">
              <a:latin typeface="+mn-ea"/>
              <a:ea typeface="+mn-ea"/>
            </a:endParaRPr>
          </a:p>
          <a:p>
            <a:pPr marL="682625" lvl="1" indent="-225425"/>
            <a:r>
              <a:rPr lang="zh-CN" altLang="en-US" sz="2000" dirty="0">
                <a:latin typeface="+mn-ea"/>
                <a:ea typeface="+mn-ea"/>
              </a:rPr>
              <a:t>到</a:t>
            </a:r>
            <a:r>
              <a:rPr lang="en-US" altLang="zh-CN" sz="2000" dirty="0">
                <a:latin typeface="+mn-ea"/>
                <a:ea typeface="+mn-ea"/>
              </a:rPr>
              <a:t>2025</a:t>
            </a:r>
            <a:r>
              <a:rPr lang="zh-CN" altLang="en-US" sz="2000" dirty="0">
                <a:latin typeface="+mn-ea"/>
                <a:ea typeface="+mn-ea"/>
              </a:rPr>
              <a:t>年边缘计算硬件的价值趋向将达到 </a:t>
            </a:r>
            <a:r>
              <a:rPr lang="en-US" altLang="zh-CN" sz="2000" dirty="0">
                <a:latin typeface="+mn-ea"/>
                <a:ea typeface="+mn-ea"/>
              </a:rPr>
              <a:t>1750 </a:t>
            </a:r>
            <a:r>
              <a:rPr lang="zh-CN" altLang="en-US" sz="2000" dirty="0">
                <a:latin typeface="+mn-ea"/>
                <a:ea typeface="+mn-ea"/>
              </a:rPr>
              <a:t>至 </a:t>
            </a:r>
            <a:r>
              <a:rPr lang="en-US" altLang="zh-CN" sz="2000" dirty="0">
                <a:latin typeface="+mn-ea"/>
                <a:ea typeface="+mn-ea"/>
              </a:rPr>
              <a:t>2150 </a:t>
            </a:r>
            <a:r>
              <a:rPr lang="zh-CN" altLang="en-US" sz="2000" dirty="0">
                <a:latin typeface="+mn-ea"/>
                <a:ea typeface="+mn-ea"/>
              </a:rPr>
              <a:t>亿美元</a:t>
            </a:r>
            <a:endParaRPr lang="en-US" altLang="zh-CN" sz="2000" dirty="0">
              <a:latin typeface="+mn-ea"/>
              <a:ea typeface="+mn-ea"/>
            </a:endParaRPr>
          </a:p>
          <a:p>
            <a:pPr marL="682625" lvl="1" indent="-225425"/>
            <a:endParaRPr lang="en-US" altLang="zh-CN" sz="2000" dirty="0">
              <a:latin typeface="+mn-ea"/>
              <a:ea typeface="+mn-ea"/>
            </a:endParaRPr>
          </a:p>
          <a:p>
            <a:pPr marL="682625" lvl="1" indent="-225425"/>
            <a:endParaRPr lang="en-US" altLang="zh-CN" sz="2000" dirty="0">
              <a:latin typeface="+mn-ea"/>
              <a:ea typeface="+mn-ea"/>
            </a:endParaRPr>
          </a:p>
        </p:txBody>
      </p:sp>
      <p:pic>
        <p:nvPicPr>
          <p:cNvPr id="2" name="图片 1">
            <a:extLst>
              <a:ext uri="{FF2B5EF4-FFF2-40B4-BE49-F238E27FC236}">
                <a16:creationId xmlns:a16="http://schemas.microsoft.com/office/drawing/2014/main" id="{D73763A3-66F3-4768-B656-77CC66D693C8}"/>
              </a:ext>
            </a:extLst>
          </p:cNvPr>
          <p:cNvPicPr>
            <a:picLocks noChangeAspect="1"/>
          </p:cNvPicPr>
          <p:nvPr/>
        </p:nvPicPr>
        <p:blipFill>
          <a:blip r:embed="rId3"/>
          <a:stretch>
            <a:fillRect/>
          </a:stretch>
        </p:blipFill>
        <p:spPr>
          <a:xfrm>
            <a:off x="1631504" y="2204864"/>
            <a:ext cx="9115425" cy="4305300"/>
          </a:xfrm>
          <a:prstGeom prst="rect">
            <a:avLst/>
          </a:prstGeom>
        </p:spPr>
      </p:pic>
    </p:spTree>
    <p:extLst>
      <p:ext uri="{BB962C8B-B14F-4D97-AF65-F5344CB8AC3E}">
        <p14:creationId xmlns:p14="http://schemas.microsoft.com/office/powerpoint/2010/main" val="3073097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Footer Placeholder 2"/>
          <p:cNvSpPr>
            <a:spLocks noGrp="1"/>
          </p:cNvSpPr>
          <p:nvPr>
            <p:ph type="ftr" sz="quarter" idx="11"/>
          </p:nvPr>
        </p:nvSpPr>
        <p:spPr>
          <a:xfrm>
            <a:off x="9410188" y="6670221"/>
            <a:ext cx="1510348"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lumMod val="60000"/>
                    <a:lumOff val="40000"/>
                  </a:schemeClr>
                </a:solidFill>
                <a:latin typeface="Tahoma" panose="020B0604030504040204" pitchFamily="34" charset="0"/>
              </a:rPr>
              <a:t>1.1 The Era </a:t>
            </a:r>
            <a:r>
              <a:rPr lang="en-US" altLang="zh-CN" sz="1200" dirty="0">
                <a:solidFill>
                  <a:schemeClr val="accent2"/>
                </a:solidFill>
                <a:latin typeface="Tahoma" panose="020B0604030504040204" pitchFamily="34" charset="0"/>
              </a:rPr>
              <a:t> of AI</a:t>
            </a:r>
          </a:p>
        </p:txBody>
      </p:sp>
      <p:sp>
        <p:nvSpPr>
          <p:cNvPr id="21514" name="Slide Number Placeholder 3"/>
          <p:cNvSpPr>
            <a:spLocks noGrp="1"/>
          </p:cNvSpPr>
          <p:nvPr>
            <p:ph type="sldNum" sz="quarter" idx="12"/>
          </p:nvPr>
        </p:nvSpPr>
        <p:spPr>
          <a:xfrm>
            <a:off x="9804302" y="6687722"/>
            <a:ext cx="2364415"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2FD4BDF-EA02-40CC-A4A6-DBE307729CC4}" type="slidenum">
              <a:rPr lang="en-US" altLang="zh-CN" sz="1200" smtClean="0">
                <a:solidFill>
                  <a:schemeClr val="accent4">
                    <a:lumMod val="75000"/>
                  </a:schemeClr>
                </a:solidFill>
                <a:latin typeface="Tahoma" panose="020B0604030504040204" pitchFamily="34" charset="0"/>
              </a:rPr>
              <a:pPr/>
              <a:t>29</a:t>
            </a:fld>
            <a:endParaRPr lang="en-US" altLang="zh-CN" sz="1200" dirty="0">
              <a:solidFill>
                <a:schemeClr val="accent4">
                  <a:lumMod val="75000"/>
                </a:schemeClr>
              </a:solidFill>
              <a:latin typeface="Tahoma" panose="020B0604030504040204" pitchFamily="34" charset="0"/>
            </a:endParaRPr>
          </a:p>
        </p:txBody>
      </p:sp>
      <p:sp>
        <p:nvSpPr>
          <p:cNvPr id="21506" name="Rectangle 2"/>
          <p:cNvSpPr>
            <a:spLocks noGrp="1" noChangeArrowheads="1"/>
          </p:cNvSpPr>
          <p:nvPr>
            <p:ph type="title" idx="4294967295"/>
          </p:nvPr>
        </p:nvSpPr>
        <p:spPr>
          <a:xfrm>
            <a:off x="1127449" y="182214"/>
            <a:ext cx="5256584" cy="936625"/>
          </a:xfrm>
        </p:spPr>
        <p:txBody>
          <a:bodyPr>
            <a:normAutofit/>
          </a:bodyPr>
          <a:lstStyle/>
          <a:p>
            <a:pPr algn="ctr" eaLnBrk="1" hangingPunct="1"/>
            <a:r>
              <a:rPr lang="en-US" altLang="zh-CN" sz="3600" dirty="0">
                <a:latin typeface="+mj-ea"/>
                <a:ea typeface="+mj-ea"/>
              </a:rPr>
              <a:t>1.4 </a:t>
            </a:r>
            <a:r>
              <a:rPr lang="zh-CN" altLang="en-US" sz="3600" dirty="0">
                <a:latin typeface="+mj-ea"/>
                <a:ea typeface="+mj-ea"/>
              </a:rPr>
              <a:t>相关新技术</a:t>
            </a:r>
            <a:endParaRPr lang="en-US" altLang="zh-CN" dirty="0">
              <a:latin typeface="+mj-ea"/>
              <a:ea typeface="+mj-ea"/>
            </a:endParaRPr>
          </a:p>
        </p:txBody>
      </p:sp>
      <p:sp>
        <p:nvSpPr>
          <p:cNvPr id="729" name="Rectangle 3">
            <a:extLst>
              <a:ext uri="{FF2B5EF4-FFF2-40B4-BE49-F238E27FC236}">
                <a16:creationId xmlns:a16="http://schemas.microsoft.com/office/drawing/2014/main" id="{6EC3B02E-3FCD-4249-9EF4-E3A650D4F55E}"/>
              </a:ext>
            </a:extLst>
          </p:cNvPr>
          <p:cNvSpPr txBox="1">
            <a:spLocks noChangeArrowheads="1"/>
          </p:cNvSpPr>
          <p:nvPr/>
        </p:nvSpPr>
        <p:spPr>
          <a:xfrm>
            <a:off x="1127449" y="2132856"/>
            <a:ext cx="8712968" cy="2592288"/>
          </a:xfrm>
          <a:prstGeom prst="rect">
            <a:avLst/>
          </a:prstGeom>
        </p:spPr>
        <p:txBody>
          <a:bodyPr vert="horz" lIns="91440" tIns="45720" rIns="91440" bIns="45720" rtlCol="0">
            <a:normAutofit lnSpcReduction="10000"/>
          </a:bodyPr>
          <a:lstStyle>
            <a:lvl1pPr marL="342900" marR="0" indent="-342900" algn="l" defTabSz="914400" rtl="0" eaLnBrk="1" fontAlgn="base" latinLnBrk="0" hangingPunct="1">
              <a:lnSpc>
                <a:spcPct val="100000"/>
              </a:lnSpc>
              <a:spcBef>
                <a:spcPct val="20000"/>
              </a:spcBef>
              <a:spcAft>
                <a:spcPct val="0"/>
              </a:spcAft>
              <a:buClrTx/>
              <a:buSzTx/>
              <a:buFontTx/>
              <a:buChar char="•"/>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ct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ct val="0"/>
              </a:spcAft>
              <a:buClrTx/>
              <a:buSzTx/>
              <a:buFontTx/>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Char char="v"/>
            </a:pPr>
            <a:r>
              <a:rPr lang="en-US" altLang="zh-CN" sz="2400" dirty="0">
                <a:latin typeface="+mn-ea"/>
                <a:ea typeface="+mn-ea"/>
              </a:rPr>
              <a:t> Edge AI platform embeds artificial intelligence locally, at or near the source of streaming sensor data</a:t>
            </a:r>
            <a:endParaRPr lang="en-US" altLang="ja-JP" sz="2400" dirty="0">
              <a:latin typeface="+mn-ea"/>
              <a:ea typeface="+mn-ea"/>
            </a:endParaRPr>
          </a:p>
          <a:p>
            <a:pPr marL="682625" lvl="1" indent="-225425"/>
            <a:r>
              <a:rPr lang="en-US" altLang="zh-CN" sz="2000" dirty="0" err="1">
                <a:latin typeface="+mn-ea"/>
                <a:ea typeface="+mn-ea"/>
              </a:rPr>
              <a:t>Edgified</a:t>
            </a:r>
            <a:r>
              <a:rPr lang="en-US" altLang="zh-CN" sz="2000" dirty="0">
                <a:latin typeface="+mn-ea"/>
                <a:ea typeface="+mn-ea"/>
              </a:rPr>
              <a:t> Machine Learning</a:t>
            </a:r>
          </a:p>
          <a:p>
            <a:pPr marL="682625" lvl="1" indent="-225425"/>
            <a:r>
              <a:rPr lang="en-US" altLang="zh-CN" sz="2000" dirty="0">
                <a:latin typeface="+mn-ea"/>
                <a:ea typeface="+mn-ea"/>
              </a:rPr>
              <a:t>highly compact and feature-rich</a:t>
            </a:r>
          </a:p>
          <a:p>
            <a:pPr marL="682625" lvl="1" indent="-225425"/>
            <a:r>
              <a:rPr lang="en-US" altLang="zh-CN" sz="2000" dirty="0">
                <a:latin typeface="+mn-ea"/>
                <a:ea typeface="+mn-ea"/>
              </a:rPr>
              <a:t>unprecedented low latency for onsite data processing</a:t>
            </a:r>
          </a:p>
          <a:p>
            <a:pPr marL="682625" lvl="1" indent="-225425"/>
            <a:r>
              <a:rPr lang="en-US" altLang="zh-CN" sz="2000" dirty="0">
                <a:latin typeface="+mn-ea"/>
                <a:ea typeface="+mn-ea"/>
              </a:rPr>
              <a:t>real-time analytics, ML and AI capabilities</a:t>
            </a:r>
          </a:p>
          <a:p>
            <a:pPr marL="682625" lvl="1" indent="-225425"/>
            <a:r>
              <a:rPr lang="zh-CN" altLang="en-US" sz="2000" dirty="0">
                <a:latin typeface="+mn-ea"/>
                <a:ea typeface="+mn-ea"/>
              </a:rPr>
              <a:t>代表公司：</a:t>
            </a:r>
            <a:r>
              <a:rPr lang="en-US" altLang="zh-CN" sz="2000" dirty="0">
                <a:latin typeface="+mn-ea"/>
                <a:ea typeface="+mn-ea"/>
              </a:rPr>
              <a:t>https://www.foghorn.io/</a:t>
            </a:r>
          </a:p>
          <a:p>
            <a:pPr marL="682625" lvl="1" indent="-225425"/>
            <a:endParaRPr lang="en-US" altLang="zh-CN" sz="2000" dirty="0">
              <a:latin typeface="+mn-ea"/>
              <a:ea typeface="+mn-ea"/>
            </a:endParaRPr>
          </a:p>
          <a:p>
            <a:pPr marL="682625" lvl="1" indent="-225425"/>
            <a:endParaRPr lang="en-US" altLang="zh-CN" sz="2000" dirty="0">
              <a:latin typeface="+mn-ea"/>
              <a:ea typeface="+mn-ea"/>
            </a:endParaRPr>
          </a:p>
        </p:txBody>
      </p:sp>
      <p:pic>
        <p:nvPicPr>
          <p:cNvPr id="3" name="图片 2">
            <a:extLst>
              <a:ext uri="{FF2B5EF4-FFF2-40B4-BE49-F238E27FC236}">
                <a16:creationId xmlns:a16="http://schemas.microsoft.com/office/drawing/2014/main" id="{92116CF6-2188-4D23-8BC0-62D18154EAD4}"/>
              </a:ext>
            </a:extLst>
          </p:cNvPr>
          <p:cNvPicPr>
            <a:picLocks noChangeAspect="1"/>
          </p:cNvPicPr>
          <p:nvPr/>
        </p:nvPicPr>
        <p:blipFill>
          <a:blip r:embed="rId3"/>
          <a:stretch>
            <a:fillRect/>
          </a:stretch>
        </p:blipFill>
        <p:spPr>
          <a:xfrm>
            <a:off x="8756552" y="3573016"/>
            <a:ext cx="2095500" cy="2505075"/>
          </a:xfrm>
          <a:prstGeom prst="rect">
            <a:avLst/>
          </a:prstGeom>
        </p:spPr>
      </p:pic>
    </p:spTree>
    <p:extLst>
      <p:ext uri="{BB962C8B-B14F-4D97-AF65-F5344CB8AC3E}">
        <p14:creationId xmlns:p14="http://schemas.microsoft.com/office/powerpoint/2010/main" val="3403506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a:xfrm>
            <a:off x="2423592" y="620688"/>
            <a:ext cx="3048668" cy="720724"/>
          </a:xfrm>
        </p:spPr>
        <p:txBody>
          <a:bodyPr>
            <a:normAutofit fontScale="90000"/>
          </a:bodyPr>
          <a:lstStyle/>
          <a:p>
            <a:r>
              <a:rPr lang="zh-CN" altLang="en-US" sz="4800" dirty="0"/>
              <a:t>教材</a:t>
            </a:r>
            <a:endParaRPr lang="zh-CN" altLang="en-US" sz="4800" u="none" dirty="0"/>
          </a:p>
        </p:txBody>
      </p:sp>
      <p:sp>
        <p:nvSpPr>
          <p:cNvPr id="16389" name="Rectangle 3"/>
          <p:cNvSpPr>
            <a:spLocks noGrp="1" noChangeArrowheads="1"/>
          </p:cNvSpPr>
          <p:nvPr>
            <p:ph idx="1"/>
          </p:nvPr>
        </p:nvSpPr>
        <p:spPr>
          <a:xfrm>
            <a:off x="2351584" y="2060848"/>
            <a:ext cx="7488832" cy="3599804"/>
          </a:xfrm>
        </p:spPr>
        <p:txBody>
          <a:bodyPr>
            <a:normAutofit/>
          </a:bodyPr>
          <a:lstStyle/>
          <a:p>
            <a:pPr>
              <a:buFont typeface="Wingdings" panose="05000000000000000000" pitchFamily="2" charset="2"/>
              <a:buChar char="v"/>
            </a:pPr>
            <a:r>
              <a:rPr kumimoji="0" lang="zh-CN" altLang="en-US" dirty="0">
                <a:latin typeface="+mn-ea"/>
                <a:ea typeface="+mn-ea"/>
              </a:rPr>
              <a:t> 国内现有教材几乎全部偏硬件方向，本课程授课对象为软件方向学生</a:t>
            </a:r>
            <a:endParaRPr kumimoji="0" lang="en-US" altLang="zh-CN" dirty="0">
              <a:latin typeface="+mn-ea"/>
              <a:ea typeface="+mn-ea"/>
            </a:endParaRPr>
          </a:p>
          <a:p>
            <a:pPr>
              <a:buFont typeface="Wingdings" panose="05000000000000000000" pitchFamily="2" charset="2"/>
              <a:buChar char="v"/>
            </a:pPr>
            <a:r>
              <a:rPr lang="en-US" altLang="zh-CN" dirty="0">
                <a:latin typeface="+mn-ea"/>
                <a:ea typeface="+mn-ea"/>
              </a:rPr>
              <a:t> </a:t>
            </a:r>
            <a:r>
              <a:rPr lang="zh-CN" altLang="en-US" dirty="0">
                <a:latin typeface="+mn-ea"/>
                <a:ea typeface="+mn-ea"/>
              </a:rPr>
              <a:t>参考斯坦福大学相关课程，综合多个教材、顺应开源的发展趋势，逐渐形成自己的课程讲义</a:t>
            </a:r>
            <a:endParaRPr kumimoji="0" lang="zh-CN" altLang="en-US" dirty="0">
              <a:latin typeface="+mn-ea"/>
              <a:ea typeface="+mn-ea"/>
            </a:endParaRPr>
          </a:p>
        </p:txBody>
      </p:sp>
    </p:spTree>
    <p:extLst>
      <p:ext uri="{BB962C8B-B14F-4D97-AF65-F5344CB8AC3E}">
        <p14:creationId xmlns:p14="http://schemas.microsoft.com/office/powerpoint/2010/main" val="1275928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Footer Placeholder 2"/>
          <p:cNvSpPr>
            <a:spLocks noGrp="1"/>
          </p:cNvSpPr>
          <p:nvPr>
            <p:ph type="ftr" sz="quarter" idx="11"/>
          </p:nvPr>
        </p:nvSpPr>
        <p:spPr>
          <a:xfrm>
            <a:off x="9410188" y="6670221"/>
            <a:ext cx="1510348"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lumMod val="60000"/>
                    <a:lumOff val="40000"/>
                  </a:schemeClr>
                </a:solidFill>
                <a:latin typeface="Tahoma" panose="020B0604030504040204" pitchFamily="34" charset="0"/>
              </a:rPr>
              <a:t>1.1 The Era </a:t>
            </a:r>
            <a:r>
              <a:rPr lang="en-US" altLang="zh-CN" sz="1200" dirty="0">
                <a:solidFill>
                  <a:schemeClr val="accent2"/>
                </a:solidFill>
                <a:latin typeface="Tahoma" panose="020B0604030504040204" pitchFamily="34" charset="0"/>
              </a:rPr>
              <a:t> of AI</a:t>
            </a:r>
          </a:p>
        </p:txBody>
      </p:sp>
      <p:sp>
        <p:nvSpPr>
          <p:cNvPr id="21514" name="Slide Number Placeholder 3"/>
          <p:cNvSpPr>
            <a:spLocks noGrp="1"/>
          </p:cNvSpPr>
          <p:nvPr>
            <p:ph type="sldNum" sz="quarter" idx="12"/>
          </p:nvPr>
        </p:nvSpPr>
        <p:spPr>
          <a:xfrm>
            <a:off x="9804302" y="6687722"/>
            <a:ext cx="2364415"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2FD4BDF-EA02-40CC-A4A6-DBE307729CC4}" type="slidenum">
              <a:rPr lang="en-US" altLang="zh-CN" sz="1200" smtClean="0">
                <a:solidFill>
                  <a:schemeClr val="accent4">
                    <a:lumMod val="75000"/>
                  </a:schemeClr>
                </a:solidFill>
                <a:latin typeface="Tahoma" panose="020B0604030504040204" pitchFamily="34" charset="0"/>
              </a:rPr>
              <a:pPr/>
              <a:t>30</a:t>
            </a:fld>
            <a:endParaRPr lang="en-US" altLang="zh-CN" sz="1200" dirty="0">
              <a:solidFill>
                <a:schemeClr val="accent4">
                  <a:lumMod val="75000"/>
                </a:schemeClr>
              </a:solidFill>
              <a:latin typeface="Tahoma" panose="020B0604030504040204" pitchFamily="34" charset="0"/>
            </a:endParaRPr>
          </a:p>
        </p:txBody>
      </p:sp>
      <p:sp>
        <p:nvSpPr>
          <p:cNvPr id="21506" name="Rectangle 2"/>
          <p:cNvSpPr>
            <a:spLocks noGrp="1" noChangeArrowheads="1"/>
          </p:cNvSpPr>
          <p:nvPr>
            <p:ph type="title" idx="4294967295"/>
          </p:nvPr>
        </p:nvSpPr>
        <p:spPr>
          <a:xfrm>
            <a:off x="1127449" y="182214"/>
            <a:ext cx="5256584" cy="936625"/>
          </a:xfrm>
        </p:spPr>
        <p:txBody>
          <a:bodyPr>
            <a:normAutofit/>
          </a:bodyPr>
          <a:lstStyle/>
          <a:p>
            <a:pPr algn="ctr" eaLnBrk="1" hangingPunct="1"/>
            <a:r>
              <a:rPr lang="en-US" altLang="zh-CN" sz="3600" dirty="0">
                <a:latin typeface="+mj-ea"/>
                <a:ea typeface="+mj-ea"/>
              </a:rPr>
              <a:t>1.4 </a:t>
            </a:r>
            <a:r>
              <a:rPr lang="zh-CN" altLang="en-US" sz="3600" dirty="0">
                <a:latin typeface="+mj-ea"/>
                <a:ea typeface="+mj-ea"/>
              </a:rPr>
              <a:t>相关新技术</a:t>
            </a:r>
            <a:endParaRPr lang="en-US" altLang="zh-CN" dirty="0">
              <a:latin typeface="+mj-ea"/>
              <a:ea typeface="+mj-ea"/>
            </a:endParaRPr>
          </a:p>
        </p:txBody>
      </p:sp>
      <p:sp>
        <p:nvSpPr>
          <p:cNvPr id="729" name="Rectangle 3">
            <a:extLst>
              <a:ext uri="{FF2B5EF4-FFF2-40B4-BE49-F238E27FC236}">
                <a16:creationId xmlns:a16="http://schemas.microsoft.com/office/drawing/2014/main" id="{6EC3B02E-3FCD-4249-9EF4-E3A650D4F55E}"/>
              </a:ext>
            </a:extLst>
          </p:cNvPr>
          <p:cNvSpPr txBox="1">
            <a:spLocks noChangeArrowheads="1"/>
          </p:cNvSpPr>
          <p:nvPr/>
        </p:nvSpPr>
        <p:spPr>
          <a:xfrm>
            <a:off x="767408" y="1268760"/>
            <a:ext cx="8712968" cy="2304256"/>
          </a:xfrm>
          <a:prstGeom prst="rect">
            <a:avLst/>
          </a:prstGeom>
        </p:spPr>
        <p:txBody>
          <a:bodyPr vert="horz" lIns="91440" tIns="45720" rIns="91440" bIns="45720" rtlCol="0">
            <a:normAutofit/>
          </a:bodyPr>
          <a:lstStyle>
            <a:lvl1pPr marL="342900" marR="0" indent="-342900" algn="l" defTabSz="914400" rtl="0" eaLnBrk="1" fontAlgn="base" latinLnBrk="0" hangingPunct="1">
              <a:lnSpc>
                <a:spcPct val="100000"/>
              </a:lnSpc>
              <a:spcBef>
                <a:spcPct val="20000"/>
              </a:spcBef>
              <a:spcAft>
                <a:spcPct val="0"/>
              </a:spcAft>
              <a:buClrTx/>
              <a:buSzTx/>
              <a:buFontTx/>
              <a:buChar char="•"/>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ct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ct val="0"/>
              </a:spcAft>
              <a:buClrTx/>
              <a:buSzTx/>
              <a:buFontTx/>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2400" dirty="0">
                <a:latin typeface="+mn-ea"/>
                <a:ea typeface="+mn-ea"/>
              </a:rPr>
              <a:t>巨量的工业 </a:t>
            </a:r>
            <a:r>
              <a:rPr lang="en-US" altLang="zh-CN" sz="2400" dirty="0">
                <a:latin typeface="+mn-ea"/>
                <a:ea typeface="+mn-ea"/>
              </a:rPr>
              <a:t>IoT </a:t>
            </a:r>
            <a:r>
              <a:rPr lang="zh-CN" altLang="en-US" sz="2400" dirty="0">
                <a:latin typeface="+mn-ea"/>
                <a:ea typeface="+mn-ea"/>
              </a:rPr>
              <a:t>数据</a:t>
            </a:r>
            <a:endParaRPr lang="en-US" altLang="zh-CN" sz="2400" dirty="0">
              <a:latin typeface="+mn-ea"/>
              <a:ea typeface="+mn-ea"/>
            </a:endParaRPr>
          </a:p>
          <a:p>
            <a:pPr>
              <a:buFont typeface="Wingdings" panose="05000000000000000000" pitchFamily="2" charset="2"/>
              <a:buChar char="v"/>
            </a:pPr>
            <a:r>
              <a:rPr lang="zh-CN" altLang="en-US" sz="2400" dirty="0">
                <a:latin typeface="+mn-ea"/>
                <a:ea typeface="+mn-ea"/>
              </a:rPr>
              <a:t>边缘智能更适合驱动数据采集产生有效价值</a:t>
            </a:r>
            <a:endParaRPr lang="en-US" altLang="ja-JP" sz="2400" dirty="0">
              <a:latin typeface="+mn-ea"/>
              <a:ea typeface="+mn-ea"/>
            </a:endParaRPr>
          </a:p>
          <a:p>
            <a:pPr marL="682625" lvl="1" indent="-225425"/>
            <a:r>
              <a:rPr lang="zh-CN" altLang="en-US" sz="2000" dirty="0">
                <a:latin typeface="+mn-ea"/>
                <a:ea typeface="+mn-ea"/>
              </a:rPr>
              <a:t>海洋钻井平台</a:t>
            </a:r>
            <a:r>
              <a:rPr lang="en-US" altLang="zh-CN" sz="2000" dirty="0">
                <a:latin typeface="+mn-ea"/>
                <a:ea typeface="+mn-ea"/>
              </a:rPr>
              <a:t>3</a:t>
            </a:r>
            <a:r>
              <a:rPr lang="zh-CN" altLang="en-US" sz="2000" dirty="0">
                <a:latin typeface="+mn-ea"/>
                <a:ea typeface="+mn-ea"/>
              </a:rPr>
              <a:t>万个传感器中通常只有少于</a:t>
            </a:r>
            <a:r>
              <a:rPr lang="en-US" altLang="zh-CN" sz="2000" dirty="0">
                <a:latin typeface="+mn-ea"/>
                <a:ea typeface="+mn-ea"/>
              </a:rPr>
              <a:t>1%</a:t>
            </a:r>
            <a:r>
              <a:rPr lang="zh-CN" altLang="en-US" sz="2000" dirty="0">
                <a:latin typeface="+mn-ea"/>
                <a:ea typeface="+mn-ea"/>
              </a:rPr>
              <a:t>的数据被用于决策</a:t>
            </a:r>
            <a:endParaRPr lang="en-US" altLang="zh-CN" sz="2000" dirty="0">
              <a:latin typeface="+mn-ea"/>
              <a:ea typeface="+mn-ea"/>
            </a:endParaRPr>
          </a:p>
          <a:p>
            <a:pPr marL="342900" lvl="1" indent="-342900">
              <a:lnSpc>
                <a:spcPct val="110000"/>
              </a:lnSpc>
              <a:buFont typeface="Wingdings" panose="05000000000000000000" pitchFamily="2" charset="2"/>
              <a:buChar char="v"/>
            </a:pPr>
            <a:r>
              <a:rPr lang="zh-CN" altLang="en-US" dirty="0">
                <a:latin typeface="+mn-ea"/>
                <a:ea typeface="+mn-ea"/>
              </a:rPr>
              <a:t>巨量数据情况下边缘计算解决方案更合理</a:t>
            </a:r>
            <a:endParaRPr lang="en-US" altLang="zh-CN" dirty="0">
              <a:latin typeface="+mn-ea"/>
              <a:ea typeface="+mn-ea"/>
            </a:endParaRPr>
          </a:p>
          <a:p>
            <a:pPr marL="682625" lvl="1" indent="-225425"/>
            <a:r>
              <a:rPr lang="zh-CN" altLang="en-US" sz="2000" dirty="0">
                <a:latin typeface="+mn-ea"/>
                <a:ea typeface="+mn-ea"/>
              </a:rPr>
              <a:t>云模型不适合传输如此巨量的数据</a:t>
            </a:r>
            <a:endParaRPr lang="en-US" altLang="zh-CN" sz="2000" dirty="0">
              <a:latin typeface="+mn-ea"/>
              <a:ea typeface="+mn-ea"/>
            </a:endParaRPr>
          </a:p>
          <a:p>
            <a:pPr marL="682625" lvl="1" indent="-225425"/>
            <a:endParaRPr lang="en-US" altLang="zh-CN" sz="2000" dirty="0">
              <a:latin typeface="+mn-ea"/>
              <a:ea typeface="+mn-ea"/>
            </a:endParaRPr>
          </a:p>
          <a:p>
            <a:pPr marL="682625" lvl="1" indent="-225425"/>
            <a:endParaRPr lang="en-US" altLang="zh-CN" sz="2000" dirty="0">
              <a:latin typeface="+mn-ea"/>
              <a:ea typeface="+mn-ea"/>
            </a:endParaRPr>
          </a:p>
        </p:txBody>
      </p:sp>
      <p:pic>
        <p:nvPicPr>
          <p:cNvPr id="2" name="图片 1">
            <a:extLst>
              <a:ext uri="{FF2B5EF4-FFF2-40B4-BE49-F238E27FC236}">
                <a16:creationId xmlns:a16="http://schemas.microsoft.com/office/drawing/2014/main" id="{E3F46307-8DC5-4012-8B4F-12B4581A8487}"/>
              </a:ext>
            </a:extLst>
          </p:cNvPr>
          <p:cNvPicPr>
            <a:picLocks noChangeAspect="1"/>
          </p:cNvPicPr>
          <p:nvPr/>
        </p:nvPicPr>
        <p:blipFill>
          <a:blip r:embed="rId3"/>
          <a:stretch>
            <a:fillRect/>
          </a:stretch>
        </p:blipFill>
        <p:spPr>
          <a:xfrm>
            <a:off x="8472264" y="2780928"/>
            <a:ext cx="2776711" cy="3773261"/>
          </a:xfrm>
          <a:prstGeom prst="rect">
            <a:avLst/>
          </a:prstGeom>
        </p:spPr>
      </p:pic>
      <p:sp>
        <p:nvSpPr>
          <p:cNvPr id="8" name="Rectangle 3">
            <a:extLst>
              <a:ext uri="{FF2B5EF4-FFF2-40B4-BE49-F238E27FC236}">
                <a16:creationId xmlns:a16="http://schemas.microsoft.com/office/drawing/2014/main" id="{BD72F0CB-0053-4275-8343-E1923E05A798}"/>
              </a:ext>
            </a:extLst>
          </p:cNvPr>
          <p:cNvSpPr txBox="1">
            <a:spLocks noChangeArrowheads="1"/>
          </p:cNvSpPr>
          <p:nvPr/>
        </p:nvSpPr>
        <p:spPr>
          <a:xfrm>
            <a:off x="3323582" y="3722937"/>
            <a:ext cx="5436714" cy="2831252"/>
          </a:xfrm>
          <a:prstGeom prst="rect">
            <a:avLst/>
          </a:prstGeom>
        </p:spPr>
        <p:txBody>
          <a:bodyPr vert="horz" lIns="91440" tIns="45720" rIns="91440" bIns="45720" rtlCol="0">
            <a:normAutofit/>
          </a:bodyPr>
          <a:lstStyle>
            <a:lvl1pPr marL="342900" marR="0" indent="-342900" algn="l" defTabSz="914400" rtl="0" eaLnBrk="1" fontAlgn="base" latinLnBrk="0" hangingPunct="1">
              <a:lnSpc>
                <a:spcPct val="100000"/>
              </a:lnSpc>
              <a:spcBef>
                <a:spcPct val="20000"/>
              </a:spcBef>
              <a:spcAft>
                <a:spcPct val="0"/>
              </a:spcAft>
              <a:buClrTx/>
              <a:buSzTx/>
              <a:buFontTx/>
              <a:buChar char="•"/>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ct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ct val="0"/>
              </a:spcAft>
              <a:buClrTx/>
              <a:buSzTx/>
              <a:buFontTx/>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Char char="v"/>
            </a:pPr>
            <a:r>
              <a:rPr lang="zh-CN" altLang="en-US" sz="2400" dirty="0">
                <a:latin typeface="+mn-ea"/>
                <a:ea typeface="+mn-ea"/>
              </a:rPr>
              <a:t>“物”采集了太多的日常数据</a:t>
            </a:r>
            <a:endParaRPr lang="en-US" altLang="ja-JP" sz="2400" dirty="0">
              <a:latin typeface="+mn-ea"/>
              <a:ea typeface="+mn-ea"/>
            </a:endParaRPr>
          </a:p>
          <a:p>
            <a:pPr marL="682625" lvl="1" indent="-225425"/>
            <a:r>
              <a:rPr lang="en-US" altLang="zh-CN" sz="2000" dirty="0">
                <a:latin typeface="+mn-ea"/>
                <a:ea typeface="+mn-ea"/>
              </a:rPr>
              <a:t>    1PB </a:t>
            </a:r>
            <a:r>
              <a:rPr lang="zh-CN" altLang="en-US" sz="2000" dirty="0">
                <a:latin typeface="+mn-ea"/>
                <a:ea typeface="+mn-ea"/>
              </a:rPr>
              <a:t>煤矿</a:t>
            </a:r>
            <a:endParaRPr lang="en-US" altLang="zh-CN" sz="2000" dirty="0">
              <a:latin typeface="+mn-ea"/>
              <a:ea typeface="+mn-ea"/>
            </a:endParaRPr>
          </a:p>
          <a:p>
            <a:pPr marL="682625" lvl="1" indent="-225425"/>
            <a:r>
              <a:rPr lang="en-US" altLang="zh-CN" sz="2000" dirty="0">
                <a:latin typeface="+mn-ea"/>
                <a:ea typeface="+mn-ea"/>
              </a:rPr>
              <a:t>480TB </a:t>
            </a:r>
            <a:r>
              <a:rPr lang="zh-CN" altLang="en-US" sz="2000" dirty="0">
                <a:latin typeface="+mn-ea"/>
                <a:ea typeface="+mn-ea"/>
              </a:rPr>
              <a:t>喷气发动机</a:t>
            </a:r>
            <a:endParaRPr lang="en-US" altLang="zh-CN" sz="2000" dirty="0">
              <a:latin typeface="+mn-ea"/>
              <a:ea typeface="+mn-ea"/>
            </a:endParaRPr>
          </a:p>
          <a:p>
            <a:pPr marL="682625" lvl="1" indent="-225425"/>
            <a:r>
              <a:rPr lang="en-US" altLang="zh-CN" sz="2000" dirty="0">
                <a:latin typeface="+mn-ea"/>
                <a:ea typeface="+mn-ea"/>
              </a:rPr>
              <a:t>  24TB </a:t>
            </a:r>
            <a:r>
              <a:rPr lang="zh-CN" altLang="en-US" sz="2000" dirty="0">
                <a:latin typeface="+mn-ea"/>
                <a:ea typeface="+mn-ea"/>
              </a:rPr>
              <a:t>自动化制造</a:t>
            </a:r>
            <a:endParaRPr lang="en-US" altLang="zh-CN" sz="2000" dirty="0">
              <a:latin typeface="+mn-ea"/>
              <a:ea typeface="+mn-ea"/>
            </a:endParaRPr>
          </a:p>
          <a:p>
            <a:pPr marL="682625" lvl="1" indent="-225425"/>
            <a:r>
              <a:rPr lang="en-US" altLang="zh-CN" sz="2000" dirty="0">
                <a:latin typeface="+mn-ea"/>
                <a:ea typeface="+mn-ea"/>
              </a:rPr>
              <a:t>    1TB </a:t>
            </a:r>
            <a:r>
              <a:rPr lang="zh-CN" altLang="en-US" sz="2000" dirty="0">
                <a:latin typeface="+mn-ea"/>
                <a:ea typeface="+mn-ea"/>
              </a:rPr>
              <a:t>大型炼油厂</a:t>
            </a:r>
            <a:endParaRPr lang="en-US" altLang="zh-CN" sz="2000" dirty="0">
              <a:latin typeface="+mn-ea"/>
              <a:ea typeface="+mn-ea"/>
            </a:endParaRPr>
          </a:p>
          <a:p>
            <a:pPr marL="682625" lvl="1" indent="-225425"/>
            <a:r>
              <a:rPr lang="en-US" altLang="zh-CN" sz="2000" dirty="0">
                <a:latin typeface="+mn-ea"/>
                <a:ea typeface="+mn-ea"/>
              </a:rPr>
              <a:t> 0.8TB </a:t>
            </a:r>
            <a:r>
              <a:rPr lang="zh-CN" altLang="en-US" sz="2000" dirty="0">
                <a:latin typeface="+mn-ea"/>
                <a:ea typeface="+mn-ea"/>
              </a:rPr>
              <a:t>大型零售商店</a:t>
            </a:r>
            <a:endParaRPr lang="en-US" altLang="zh-CN" sz="2000" dirty="0">
              <a:latin typeface="+mn-ea"/>
              <a:ea typeface="+mn-ea"/>
            </a:endParaRPr>
          </a:p>
          <a:p>
            <a:pPr marL="682625" lvl="1" indent="-225425"/>
            <a:r>
              <a:rPr lang="en-US" altLang="zh-CN" sz="2000" dirty="0">
                <a:latin typeface="+mn-ea"/>
                <a:ea typeface="+mn-ea"/>
              </a:rPr>
              <a:t> 0.5TB </a:t>
            </a:r>
            <a:r>
              <a:rPr lang="zh-CN" altLang="en-US" sz="2000" dirty="0">
                <a:latin typeface="+mn-ea"/>
                <a:ea typeface="+mn-ea"/>
              </a:rPr>
              <a:t>美国智能电表</a:t>
            </a:r>
            <a:r>
              <a:rPr lang="en-US" altLang="zh-CN" sz="2000" dirty="0">
                <a:latin typeface="+mn-ea"/>
                <a:ea typeface="+mn-ea"/>
              </a:rPr>
              <a:t>/</a:t>
            </a:r>
            <a:r>
              <a:rPr lang="zh-CN" altLang="en-US" sz="2000" dirty="0">
                <a:latin typeface="+mn-ea"/>
                <a:ea typeface="+mn-ea"/>
              </a:rPr>
              <a:t>水表</a:t>
            </a:r>
            <a:r>
              <a:rPr lang="en-US" altLang="zh-CN" sz="2000" dirty="0">
                <a:latin typeface="+mn-ea"/>
                <a:ea typeface="+mn-ea"/>
              </a:rPr>
              <a:t>/</a:t>
            </a:r>
            <a:r>
              <a:rPr lang="zh-CN" altLang="en-US" sz="2000" dirty="0">
                <a:latin typeface="+mn-ea"/>
                <a:ea typeface="+mn-ea"/>
              </a:rPr>
              <a:t>煤气表等</a:t>
            </a:r>
            <a:endParaRPr lang="en-US" altLang="zh-CN" sz="2000" dirty="0">
              <a:latin typeface="+mn-ea"/>
              <a:ea typeface="+mn-ea"/>
            </a:endParaRPr>
          </a:p>
          <a:p>
            <a:pPr marL="682625" lvl="1" indent="-225425"/>
            <a:endParaRPr lang="en-US" altLang="zh-CN" sz="2000" dirty="0">
              <a:latin typeface="+mn-ea"/>
              <a:ea typeface="+mn-ea"/>
            </a:endParaRPr>
          </a:p>
          <a:p>
            <a:pPr marL="682625" lvl="1" indent="-225425"/>
            <a:endParaRPr lang="en-US" altLang="zh-CN" sz="2000" dirty="0">
              <a:latin typeface="+mn-ea"/>
              <a:ea typeface="+mn-ea"/>
            </a:endParaRPr>
          </a:p>
        </p:txBody>
      </p:sp>
    </p:spTree>
    <p:extLst>
      <p:ext uri="{BB962C8B-B14F-4D97-AF65-F5344CB8AC3E}">
        <p14:creationId xmlns:p14="http://schemas.microsoft.com/office/powerpoint/2010/main" val="3185088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Footer Placeholder 2"/>
          <p:cNvSpPr>
            <a:spLocks noGrp="1"/>
          </p:cNvSpPr>
          <p:nvPr>
            <p:ph type="ftr" sz="quarter" idx="11"/>
          </p:nvPr>
        </p:nvSpPr>
        <p:spPr>
          <a:xfrm>
            <a:off x="9410188" y="6670221"/>
            <a:ext cx="1510348"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lumMod val="60000"/>
                    <a:lumOff val="40000"/>
                  </a:schemeClr>
                </a:solidFill>
                <a:latin typeface="Tahoma" panose="020B0604030504040204" pitchFamily="34" charset="0"/>
              </a:rPr>
              <a:t>1.1 The Era </a:t>
            </a:r>
            <a:r>
              <a:rPr lang="en-US" altLang="zh-CN" sz="1200" dirty="0">
                <a:solidFill>
                  <a:schemeClr val="accent2"/>
                </a:solidFill>
                <a:latin typeface="Tahoma" panose="020B0604030504040204" pitchFamily="34" charset="0"/>
              </a:rPr>
              <a:t> of AI</a:t>
            </a:r>
          </a:p>
        </p:txBody>
      </p:sp>
      <p:sp>
        <p:nvSpPr>
          <p:cNvPr id="21514" name="Slide Number Placeholder 3"/>
          <p:cNvSpPr>
            <a:spLocks noGrp="1"/>
          </p:cNvSpPr>
          <p:nvPr>
            <p:ph type="sldNum" sz="quarter" idx="12"/>
          </p:nvPr>
        </p:nvSpPr>
        <p:spPr>
          <a:xfrm>
            <a:off x="9804302" y="6687722"/>
            <a:ext cx="2364415"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2FD4BDF-EA02-40CC-A4A6-DBE307729CC4}" type="slidenum">
              <a:rPr lang="en-US" altLang="zh-CN" sz="1200" smtClean="0">
                <a:solidFill>
                  <a:schemeClr val="accent4">
                    <a:lumMod val="75000"/>
                  </a:schemeClr>
                </a:solidFill>
                <a:latin typeface="Tahoma" panose="020B0604030504040204" pitchFamily="34" charset="0"/>
              </a:rPr>
              <a:pPr/>
              <a:t>31</a:t>
            </a:fld>
            <a:endParaRPr lang="en-US" altLang="zh-CN" sz="1200" dirty="0">
              <a:solidFill>
                <a:schemeClr val="accent4">
                  <a:lumMod val="75000"/>
                </a:schemeClr>
              </a:solidFill>
              <a:latin typeface="Tahoma" panose="020B0604030504040204" pitchFamily="34" charset="0"/>
            </a:endParaRPr>
          </a:p>
        </p:txBody>
      </p:sp>
      <p:sp>
        <p:nvSpPr>
          <p:cNvPr id="21506" name="Rectangle 2"/>
          <p:cNvSpPr>
            <a:spLocks noGrp="1" noChangeArrowheads="1"/>
          </p:cNvSpPr>
          <p:nvPr>
            <p:ph type="title" idx="4294967295"/>
          </p:nvPr>
        </p:nvSpPr>
        <p:spPr>
          <a:xfrm>
            <a:off x="1127449" y="182214"/>
            <a:ext cx="5256584" cy="936625"/>
          </a:xfrm>
        </p:spPr>
        <p:txBody>
          <a:bodyPr>
            <a:normAutofit/>
          </a:bodyPr>
          <a:lstStyle/>
          <a:p>
            <a:pPr algn="ctr" eaLnBrk="1" hangingPunct="1"/>
            <a:r>
              <a:rPr lang="en-US" altLang="zh-CN" sz="3600" dirty="0">
                <a:latin typeface="+mj-ea"/>
                <a:ea typeface="+mj-ea"/>
              </a:rPr>
              <a:t>1.4 </a:t>
            </a:r>
            <a:r>
              <a:rPr lang="zh-CN" altLang="en-US" sz="3600" dirty="0">
                <a:latin typeface="+mj-ea"/>
                <a:ea typeface="+mj-ea"/>
              </a:rPr>
              <a:t>相关新技术</a:t>
            </a:r>
            <a:endParaRPr lang="en-US" altLang="zh-CN" dirty="0">
              <a:latin typeface="+mj-ea"/>
              <a:ea typeface="+mj-ea"/>
            </a:endParaRPr>
          </a:p>
        </p:txBody>
      </p:sp>
      <p:sp>
        <p:nvSpPr>
          <p:cNvPr id="729" name="Rectangle 3">
            <a:extLst>
              <a:ext uri="{FF2B5EF4-FFF2-40B4-BE49-F238E27FC236}">
                <a16:creationId xmlns:a16="http://schemas.microsoft.com/office/drawing/2014/main" id="{6EC3B02E-3FCD-4249-9EF4-E3A650D4F55E}"/>
              </a:ext>
            </a:extLst>
          </p:cNvPr>
          <p:cNvSpPr txBox="1">
            <a:spLocks noChangeArrowheads="1"/>
          </p:cNvSpPr>
          <p:nvPr/>
        </p:nvSpPr>
        <p:spPr>
          <a:xfrm>
            <a:off x="2027549" y="1340768"/>
            <a:ext cx="8712968" cy="4464496"/>
          </a:xfrm>
          <a:prstGeom prst="rect">
            <a:avLst/>
          </a:prstGeom>
        </p:spPr>
        <p:txBody>
          <a:bodyPr vert="horz" lIns="91440" tIns="45720" rIns="91440" bIns="45720" rtlCol="0">
            <a:normAutofit/>
          </a:bodyPr>
          <a:lstStyle>
            <a:lvl1pPr marL="342900" marR="0" indent="-342900" algn="l" defTabSz="914400" rtl="0" eaLnBrk="1" fontAlgn="base" latinLnBrk="0" hangingPunct="1">
              <a:lnSpc>
                <a:spcPct val="100000"/>
              </a:lnSpc>
              <a:spcBef>
                <a:spcPct val="20000"/>
              </a:spcBef>
              <a:spcAft>
                <a:spcPct val="0"/>
              </a:spcAft>
              <a:buClrTx/>
              <a:buSzTx/>
              <a:buFontTx/>
              <a:buChar char="•"/>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ct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ct val="0"/>
              </a:spcAft>
              <a:buClrTx/>
              <a:buSzTx/>
              <a:buFontTx/>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2400" dirty="0">
                <a:latin typeface="+mn-ea"/>
                <a:ea typeface="+mn-ea"/>
              </a:rPr>
              <a:t>数据采集与物联网采用边缘计算的优势</a:t>
            </a:r>
            <a:endParaRPr lang="en-US" altLang="zh-CN" sz="2400" dirty="0">
              <a:latin typeface="+mn-ea"/>
              <a:ea typeface="+mn-ea"/>
            </a:endParaRPr>
          </a:p>
          <a:p>
            <a:pPr>
              <a:buFont typeface="Wingdings" panose="05000000000000000000" pitchFamily="2" charset="2"/>
              <a:buChar char="v"/>
            </a:pPr>
            <a:r>
              <a:rPr lang="zh-CN" altLang="en-US" sz="2400" dirty="0">
                <a:latin typeface="+mn-ea"/>
                <a:ea typeface="+mn-ea"/>
              </a:rPr>
              <a:t>分辨实时数据的有效性并最大化加以利用</a:t>
            </a:r>
            <a:endParaRPr lang="en-US" altLang="ja-JP" sz="2400" dirty="0">
              <a:latin typeface="+mn-ea"/>
              <a:ea typeface="+mn-ea"/>
            </a:endParaRPr>
          </a:p>
          <a:p>
            <a:pPr marL="682625" lvl="1" indent="-225425"/>
            <a:r>
              <a:rPr lang="en-US" altLang="zh-CN" sz="2000" dirty="0">
                <a:latin typeface="+mn-ea"/>
                <a:ea typeface="+mn-ea"/>
              </a:rPr>
              <a:t>Streaming Machine Learning (directly using streaming data)</a:t>
            </a:r>
          </a:p>
          <a:p>
            <a:pPr marL="682625" lvl="1" indent="-225425"/>
            <a:r>
              <a:rPr lang="zh-CN" altLang="en-US" sz="2000" dirty="0">
                <a:latin typeface="+mn-ea"/>
                <a:ea typeface="+mn-ea"/>
              </a:rPr>
              <a:t>清洗多样的</a:t>
            </a:r>
            <a:r>
              <a:rPr lang="en-US" altLang="zh-CN" sz="2000" dirty="0">
                <a:latin typeface="+mn-ea"/>
                <a:ea typeface="+mn-ea"/>
              </a:rPr>
              <a:t>/</a:t>
            </a:r>
            <a:r>
              <a:rPr lang="zh-CN" altLang="en-US" sz="2000" dirty="0">
                <a:latin typeface="+mn-ea"/>
                <a:ea typeface="+mn-ea"/>
              </a:rPr>
              <a:t>含噪的</a:t>
            </a:r>
            <a:r>
              <a:rPr lang="en-US" altLang="zh-CN" sz="2000" dirty="0">
                <a:latin typeface="+mn-ea"/>
                <a:ea typeface="+mn-ea"/>
              </a:rPr>
              <a:t>OT</a:t>
            </a:r>
            <a:r>
              <a:rPr lang="zh-CN" altLang="en-US" sz="2000" dirty="0">
                <a:latin typeface="+mn-ea"/>
                <a:ea typeface="+mn-ea"/>
              </a:rPr>
              <a:t>数据</a:t>
            </a:r>
            <a:r>
              <a:rPr lang="en-US" altLang="zh-CN" sz="2000" dirty="0">
                <a:latin typeface="+mn-ea"/>
                <a:ea typeface="+mn-ea"/>
              </a:rPr>
              <a:t>(Operational Technology)</a:t>
            </a:r>
          </a:p>
          <a:p>
            <a:pPr marL="682625" lvl="1" indent="-225425"/>
            <a:r>
              <a:rPr lang="zh-CN" altLang="en-US" sz="2000" dirty="0">
                <a:latin typeface="+mn-ea"/>
                <a:ea typeface="+mn-ea"/>
              </a:rPr>
              <a:t>实时确定传感器的健康状况</a:t>
            </a:r>
            <a:endParaRPr lang="en-US" altLang="zh-CN" sz="2000" dirty="0">
              <a:latin typeface="+mn-ea"/>
              <a:ea typeface="+mn-ea"/>
            </a:endParaRPr>
          </a:p>
          <a:p>
            <a:pPr marL="342900" lvl="1" indent="-342900">
              <a:buFont typeface="Wingdings" panose="05000000000000000000" pitchFamily="2" charset="2"/>
              <a:buChar char="v"/>
            </a:pPr>
            <a:r>
              <a:rPr lang="zh-CN" altLang="en-US" dirty="0">
                <a:latin typeface="+mn-ea"/>
                <a:ea typeface="+mn-ea"/>
              </a:rPr>
              <a:t>将智能部署到边缘</a:t>
            </a:r>
            <a:endParaRPr lang="en-US" altLang="zh-CN" dirty="0">
              <a:latin typeface="+mn-ea"/>
              <a:ea typeface="+mn-ea"/>
            </a:endParaRPr>
          </a:p>
          <a:p>
            <a:pPr marL="682625" lvl="1" indent="-225425"/>
            <a:r>
              <a:rPr lang="zh-CN" altLang="en-US" sz="2000" dirty="0">
                <a:latin typeface="+mn-ea"/>
                <a:ea typeface="+mn-ea"/>
              </a:rPr>
              <a:t>使用中更新模型</a:t>
            </a:r>
            <a:endParaRPr lang="en-US" altLang="zh-CN" sz="2000" dirty="0">
              <a:latin typeface="+mn-ea"/>
              <a:ea typeface="+mn-ea"/>
            </a:endParaRPr>
          </a:p>
          <a:p>
            <a:pPr marL="682625" lvl="1" indent="-225425"/>
            <a:r>
              <a:rPr lang="zh-CN" altLang="en-US" sz="2000" dirty="0">
                <a:latin typeface="+mn-ea"/>
                <a:ea typeface="+mn-ea"/>
              </a:rPr>
              <a:t>部署起来更有信心</a:t>
            </a:r>
            <a:endParaRPr lang="en-US" altLang="zh-CN" sz="2000" dirty="0">
              <a:latin typeface="+mn-ea"/>
              <a:ea typeface="+mn-ea"/>
            </a:endParaRPr>
          </a:p>
          <a:p>
            <a:pPr marL="342900" lvl="1" indent="-342900">
              <a:buFont typeface="Wingdings" panose="05000000000000000000" pitchFamily="2" charset="2"/>
              <a:buChar char="v"/>
            </a:pPr>
            <a:r>
              <a:rPr lang="zh-CN" altLang="en-US" dirty="0">
                <a:latin typeface="+mn-ea"/>
                <a:ea typeface="+mn-ea"/>
              </a:rPr>
              <a:t>优化边缘性能</a:t>
            </a:r>
            <a:endParaRPr lang="en-US" altLang="zh-CN" dirty="0">
              <a:latin typeface="+mn-ea"/>
              <a:ea typeface="+mn-ea"/>
            </a:endParaRPr>
          </a:p>
          <a:p>
            <a:pPr marL="682625" lvl="1" indent="-225425"/>
            <a:r>
              <a:rPr lang="zh-CN" altLang="en-US" sz="2000" dirty="0">
                <a:latin typeface="+mn-ea"/>
                <a:ea typeface="+mn-ea"/>
              </a:rPr>
              <a:t>亚毫秒级决策能力产生更多有用场景</a:t>
            </a:r>
            <a:endParaRPr lang="en-US" altLang="zh-CN" sz="2000" dirty="0">
              <a:latin typeface="+mn-ea"/>
              <a:ea typeface="+mn-ea"/>
            </a:endParaRPr>
          </a:p>
          <a:p>
            <a:pPr marL="682625" lvl="1" indent="-225425"/>
            <a:r>
              <a:rPr lang="zh-CN" altLang="en-US" sz="2000" dirty="0">
                <a:latin typeface="+mn-ea"/>
                <a:ea typeface="+mn-ea"/>
              </a:rPr>
              <a:t>基于紧凑的商用软硬件，无需</a:t>
            </a:r>
            <a:r>
              <a:rPr lang="en-US" altLang="zh-CN" sz="2000" dirty="0">
                <a:latin typeface="+mn-ea"/>
                <a:ea typeface="+mn-ea"/>
              </a:rPr>
              <a:t>FPGA</a:t>
            </a:r>
          </a:p>
        </p:txBody>
      </p:sp>
      <p:sp>
        <p:nvSpPr>
          <p:cNvPr id="7" name="文本框 6">
            <a:extLst>
              <a:ext uri="{FF2B5EF4-FFF2-40B4-BE49-F238E27FC236}">
                <a16:creationId xmlns:a16="http://schemas.microsoft.com/office/drawing/2014/main" id="{A9626915-4E58-4FFA-9A8B-6270912CD144}"/>
              </a:ext>
            </a:extLst>
          </p:cNvPr>
          <p:cNvSpPr txBox="1"/>
          <p:nvPr/>
        </p:nvSpPr>
        <p:spPr>
          <a:xfrm>
            <a:off x="1451483" y="5898758"/>
            <a:ext cx="9999013" cy="338554"/>
          </a:xfrm>
          <a:prstGeom prst="rect">
            <a:avLst/>
          </a:prstGeom>
          <a:solidFill>
            <a:schemeClr val="accent6">
              <a:lumMod val="20000"/>
              <a:lumOff val="80000"/>
            </a:schemeClr>
          </a:solidFill>
        </p:spPr>
        <p:txBody>
          <a:bodyPr wrap="square" rtlCol="0">
            <a:spAutoFit/>
          </a:bodyPr>
          <a:lstStyle/>
          <a:p>
            <a:pPr algn="ctr"/>
            <a:r>
              <a:rPr lang="zh-CN" altLang="en-US" sz="1600" dirty="0">
                <a:solidFill>
                  <a:schemeClr val="accent1">
                    <a:lumMod val="75000"/>
                  </a:schemeClr>
                </a:solidFill>
              </a:rPr>
              <a:t>边缘计算将处理由中心服务器或云端移至应用端，使用更丰富的数据、更快反馈且降低了带宽需求！</a:t>
            </a:r>
          </a:p>
        </p:txBody>
      </p:sp>
    </p:spTree>
    <p:extLst>
      <p:ext uri="{BB962C8B-B14F-4D97-AF65-F5344CB8AC3E}">
        <p14:creationId xmlns:p14="http://schemas.microsoft.com/office/powerpoint/2010/main" val="1873678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anim calcmode="lin" valueType="num">
                                      <p:cBhvr>
                                        <p:cTn id="8" dur="250" fill="hold"/>
                                        <p:tgtEl>
                                          <p:spTgt spid="7"/>
                                        </p:tgtEl>
                                        <p:attrNameLst>
                                          <p:attrName>ppt_x</p:attrName>
                                        </p:attrNameLst>
                                      </p:cBhvr>
                                      <p:tavLst>
                                        <p:tav tm="0">
                                          <p:val>
                                            <p:strVal val="#ppt_x"/>
                                          </p:val>
                                        </p:tav>
                                        <p:tav tm="100000">
                                          <p:val>
                                            <p:strVal val="#ppt_x"/>
                                          </p:val>
                                        </p:tav>
                                      </p:tavLst>
                                    </p:anim>
                                    <p:anim calcmode="lin" valueType="num">
                                      <p:cBhvr>
                                        <p:cTn id="9" dur="2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Footer Placeholder 2"/>
          <p:cNvSpPr>
            <a:spLocks noGrp="1"/>
          </p:cNvSpPr>
          <p:nvPr>
            <p:ph type="ftr" sz="quarter" idx="11"/>
          </p:nvPr>
        </p:nvSpPr>
        <p:spPr>
          <a:xfrm>
            <a:off x="9410188" y="6670221"/>
            <a:ext cx="1510348"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lumMod val="60000"/>
                    <a:lumOff val="40000"/>
                  </a:schemeClr>
                </a:solidFill>
                <a:latin typeface="Tahoma" panose="020B0604030504040204" pitchFamily="34" charset="0"/>
              </a:rPr>
              <a:t>1.1 The Era </a:t>
            </a:r>
            <a:r>
              <a:rPr lang="en-US" altLang="zh-CN" sz="1200" dirty="0">
                <a:solidFill>
                  <a:schemeClr val="accent2"/>
                </a:solidFill>
                <a:latin typeface="Tahoma" panose="020B0604030504040204" pitchFamily="34" charset="0"/>
              </a:rPr>
              <a:t> of AI</a:t>
            </a:r>
          </a:p>
        </p:txBody>
      </p:sp>
      <p:sp>
        <p:nvSpPr>
          <p:cNvPr id="21514" name="Slide Number Placeholder 3"/>
          <p:cNvSpPr>
            <a:spLocks noGrp="1"/>
          </p:cNvSpPr>
          <p:nvPr>
            <p:ph type="sldNum" sz="quarter" idx="12"/>
          </p:nvPr>
        </p:nvSpPr>
        <p:spPr>
          <a:xfrm>
            <a:off x="9804302" y="6687722"/>
            <a:ext cx="2364415"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2FD4BDF-EA02-40CC-A4A6-DBE307729CC4}" type="slidenum">
              <a:rPr lang="en-US" altLang="zh-CN" sz="1200" smtClean="0">
                <a:solidFill>
                  <a:schemeClr val="accent4">
                    <a:lumMod val="75000"/>
                  </a:schemeClr>
                </a:solidFill>
                <a:latin typeface="Tahoma" panose="020B0604030504040204" pitchFamily="34" charset="0"/>
              </a:rPr>
              <a:pPr/>
              <a:t>32</a:t>
            </a:fld>
            <a:endParaRPr lang="en-US" altLang="zh-CN" sz="1200" dirty="0">
              <a:solidFill>
                <a:schemeClr val="accent4">
                  <a:lumMod val="75000"/>
                </a:schemeClr>
              </a:solidFill>
              <a:latin typeface="Tahoma" panose="020B0604030504040204" pitchFamily="34" charset="0"/>
            </a:endParaRPr>
          </a:p>
        </p:txBody>
      </p:sp>
      <p:sp>
        <p:nvSpPr>
          <p:cNvPr id="21506" name="Rectangle 2"/>
          <p:cNvSpPr>
            <a:spLocks noGrp="1" noChangeArrowheads="1"/>
          </p:cNvSpPr>
          <p:nvPr>
            <p:ph type="title" idx="4294967295"/>
          </p:nvPr>
        </p:nvSpPr>
        <p:spPr>
          <a:xfrm>
            <a:off x="1127449" y="182214"/>
            <a:ext cx="5256584" cy="936625"/>
          </a:xfrm>
        </p:spPr>
        <p:txBody>
          <a:bodyPr>
            <a:normAutofit/>
          </a:bodyPr>
          <a:lstStyle/>
          <a:p>
            <a:pPr algn="ctr" eaLnBrk="1" hangingPunct="1"/>
            <a:r>
              <a:rPr lang="en-US" altLang="zh-CN" sz="3600" dirty="0">
                <a:latin typeface="+mj-ea"/>
                <a:ea typeface="+mj-ea"/>
              </a:rPr>
              <a:t>1.4 </a:t>
            </a:r>
            <a:r>
              <a:rPr lang="zh-CN" altLang="en-US" sz="3600" dirty="0">
                <a:latin typeface="+mj-ea"/>
                <a:ea typeface="+mj-ea"/>
              </a:rPr>
              <a:t>相关新技术</a:t>
            </a:r>
            <a:endParaRPr lang="en-US" altLang="zh-CN" dirty="0">
              <a:latin typeface="+mj-ea"/>
              <a:ea typeface="+mj-ea"/>
            </a:endParaRPr>
          </a:p>
        </p:txBody>
      </p:sp>
      <p:sp>
        <p:nvSpPr>
          <p:cNvPr id="729" name="Rectangle 3">
            <a:extLst>
              <a:ext uri="{FF2B5EF4-FFF2-40B4-BE49-F238E27FC236}">
                <a16:creationId xmlns:a16="http://schemas.microsoft.com/office/drawing/2014/main" id="{6EC3B02E-3FCD-4249-9EF4-E3A650D4F55E}"/>
              </a:ext>
            </a:extLst>
          </p:cNvPr>
          <p:cNvSpPr txBox="1">
            <a:spLocks noChangeArrowheads="1"/>
          </p:cNvSpPr>
          <p:nvPr/>
        </p:nvSpPr>
        <p:spPr>
          <a:xfrm>
            <a:off x="2726990" y="1888618"/>
            <a:ext cx="8712968" cy="3240360"/>
          </a:xfrm>
          <a:prstGeom prst="rect">
            <a:avLst/>
          </a:prstGeom>
        </p:spPr>
        <p:txBody>
          <a:bodyPr vert="horz" lIns="91440" tIns="45720" rIns="91440" bIns="45720" rtlCol="0">
            <a:normAutofit/>
          </a:bodyPr>
          <a:lstStyle>
            <a:lvl1pPr marL="342900" marR="0" indent="-342900" algn="l" defTabSz="914400" rtl="0" eaLnBrk="1" fontAlgn="base" latinLnBrk="0" hangingPunct="1">
              <a:lnSpc>
                <a:spcPct val="100000"/>
              </a:lnSpc>
              <a:spcBef>
                <a:spcPct val="20000"/>
              </a:spcBef>
              <a:spcAft>
                <a:spcPct val="0"/>
              </a:spcAft>
              <a:buClrTx/>
              <a:buSzTx/>
              <a:buFontTx/>
              <a:buChar char="•"/>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ct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ct val="0"/>
              </a:spcAft>
              <a:buClrTx/>
              <a:buSzTx/>
              <a:buFontTx/>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2400" dirty="0">
                <a:latin typeface="+mn-ea"/>
                <a:ea typeface="+mn-ea"/>
              </a:rPr>
              <a:t>数字孪生</a:t>
            </a:r>
            <a:r>
              <a:rPr lang="en-US" altLang="zh-CN" sz="2400" dirty="0">
                <a:latin typeface="+mn-ea"/>
                <a:ea typeface="+mn-ea"/>
              </a:rPr>
              <a:t>/</a:t>
            </a:r>
            <a:r>
              <a:rPr lang="zh-CN" altLang="en-US" sz="2400" dirty="0">
                <a:latin typeface="+mn-ea"/>
                <a:ea typeface="+mn-ea"/>
              </a:rPr>
              <a:t>数字镜像（</a:t>
            </a:r>
            <a:r>
              <a:rPr lang="en-US" altLang="zh-CN" sz="2400" dirty="0">
                <a:latin typeface="+mn-ea"/>
                <a:ea typeface="+mn-ea"/>
              </a:rPr>
              <a:t>Digital Twin</a:t>
            </a:r>
            <a:r>
              <a:rPr lang="zh-CN" altLang="en-US" sz="2400" dirty="0">
                <a:latin typeface="+mn-ea"/>
                <a:ea typeface="+mn-ea"/>
              </a:rPr>
              <a:t>）</a:t>
            </a:r>
            <a:endParaRPr lang="en-US" altLang="zh-CN" sz="2400" dirty="0">
              <a:latin typeface="+mn-ea"/>
              <a:ea typeface="+mn-ea"/>
            </a:endParaRPr>
          </a:p>
          <a:p>
            <a:pPr>
              <a:buFont typeface="Wingdings" panose="05000000000000000000" pitchFamily="2" charset="2"/>
              <a:buChar char="v"/>
            </a:pPr>
            <a:r>
              <a:rPr lang="zh-CN" altLang="en-US" sz="2400" dirty="0">
                <a:latin typeface="+mn-ea"/>
                <a:ea typeface="+mn-ea"/>
              </a:rPr>
              <a:t>近些年流行的十大策略技术之一</a:t>
            </a:r>
            <a:endParaRPr lang="en-US" altLang="ja-JP" sz="2400" dirty="0">
              <a:latin typeface="+mn-ea"/>
              <a:ea typeface="+mn-ea"/>
            </a:endParaRPr>
          </a:p>
          <a:p>
            <a:pPr marL="682625" lvl="1" indent="-225425"/>
            <a:r>
              <a:rPr lang="zh-CN" altLang="en-US" sz="2000" dirty="0">
                <a:latin typeface="+mn-ea"/>
                <a:ea typeface="+mn-ea"/>
              </a:rPr>
              <a:t>到</a:t>
            </a:r>
            <a:r>
              <a:rPr lang="en-US" altLang="zh-CN" sz="2000" dirty="0">
                <a:latin typeface="+mn-ea"/>
                <a:ea typeface="+mn-ea"/>
              </a:rPr>
              <a:t>2021</a:t>
            </a:r>
            <a:r>
              <a:rPr lang="zh-CN" altLang="en-US" sz="2000" dirty="0">
                <a:latin typeface="+mn-ea"/>
                <a:ea typeface="+mn-ea"/>
              </a:rPr>
              <a:t>年大半大型工业企业采用数字孪生</a:t>
            </a:r>
            <a:endParaRPr lang="en-US" altLang="zh-CN" sz="2000" dirty="0">
              <a:latin typeface="+mn-ea"/>
              <a:ea typeface="+mn-ea"/>
            </a:endParaRPr>
          </a:p>
          <a:p>
            <a:pPr marL="342900" lvl="1" indent="-342900">
              <a:buFont typeface="Wingdings" panose="05000000000000000000" pitchFamily="2" charset="2"/>
              <a:buChar char="v"/>
            </a:pPr>
            <a:r>
              <a:rPr lang="zh-CN" altLang="en-US" dirty="0">
                <a:latin typeface="+mn-ea"/>
                <a:ea typeface="+mn-ea"/>
              </a:rPr>
              <a:t>工业</a:t>
            </a:r>
            <a:r>
              <a:rPr lang="en-US" altLang="zh-CN" dirty="0">
                <a:latin typeface="+mn-ea"/>
                <a:ea typeface="+mn-ea"/>
              </a:rPr>
              <a:t>AI</a:t>
            </a:r>
            <a:r>
              <a:rPr lang="zh-CN" altLang="en-US" dirty="0">
                <a:latin typeface="+mn-ea"/>
                <a:ea typeface="+mn-ea"/>
              </a:rPr>
              <a:t>与数字孪生</a:t>
            </a:r>
            <a:endParaRPr lang="en-US" altLang="zh-CN" dirty="0">
              <a:latin typeface="+mn-ea"/>
              <a:ea typeface="+mn-ea"/>
            </a:endParaRPr>
          </a:p>
          <a:p>
            <a:pPr marL="682625" lvl="1" indent="-225425"/>
            <a:r>
              <a:rPr lang="zh-CN" altLang="en-US" sz="2000" dirty="0">
                <a:latin typeface="+mn-ea"/>
                <a:ea typeface="+mn-ea"/>
              </a:rPr>
              <a:t>基于模型、仿真、验证</a:t>
            </a:r>
            <a:r>
              <a:rPr lang="en-US" altLang="zh-CN" sz="2000" dirty="0">
                <a:latin typeface="+mn-ea"/>
                <a:ea typeface="+mn-ea"/>
              </a:rPr>
              <a:t>(verification)</a:t>
            </a:r>
            <a:r>
              <a:rPr lang="zh-CN" altLang="en-US" sz="2000" dirty="0">
                <a:latin typeface="+mn-ea"/>
                <a:ea typeface="+mn-ea"/>
              </a:rPr>
              <a:t>与确证</a:t>
            </a:r>
            <a:r>
              <a:rPr lang="en-US" altLang="zh-CN" sz="2000" dirty="0">
                <a:latin typeface="+mn-ea"/>
                <a:ea typeface="+mn-ea"/>
              </a:rPr>
              <a:t>(validation)</a:t>
            </a:r>
          </a:p>
          <a:p>
            <a:pPr marL="342900" lvl="1" indent="-342900">
              <a:buFont typeface="Wingdings" panose="05000000000000000000" pitchFamily="2" charset="2"/>
              <a:buChar char="v"/>
            </a:pPr>
            <a:r>
              <a:rPr lang="zh-CN" altLang="en-US" dirty="0">
                <a:latin typeface="+mn-ea"/>
                <a:ea typeface="+mn-ea"/>
              </a:rPr>
              <a:t>例子</a:t>
            </a:r>
            <a:endParaRPr lang="en-US" altLang="zh-CN" dirty="0">
              <a:latin typeface="+mn-ea"/>
              <a:ea typeface="+mn-ea"/>
            </a:endParaRPr>
          </a:p>
          <a:p>
            <a:pPr marL="682625" lvl="1" indent="-225425"/>
            <a:r>
              <a:rPr lang="zh-CN" altLang="en-US" sz="2000" dirty="0">
                <a:latin typeface="+mn-ea"/>
                <a:ea typeface="+mn-ea"/>
              </a:rPr>
              <a:t>维护与物流的数字孪生</a:t>
            </a:r>
            <a:endParaRPr lang="en-US" altLang="zh-CN" sz="2000" dirty="0">
              <a:latin typeface="+mn-ea"/>
              <a:ea typeface="+mn-ea"/>
            </a:endParaRPr>
          </a:p>
        </p:txBody>
      </p:sp>
      <p:sp>
        <p:nvSpPr>
          <p:cNvPr id="8" name="文本框 7">
            <a:extLst>
              <a:ext uri="{FF2B5EF4-FFF2-40B4-BE49-F238E27FC236}">
                <a16:creationId xmlns:a16="http://schemas.microsoft.com/office/drawing/2014/main" id="{37FCF97B-20CD-436A-85C0-8F12BCD4E985}"/>
              </a:ext>
            </a:extLst>
          </p:cNvPr>
          <p:cNvSpPr txBox="1"/>
          <p:nvPr/>
        </p:nvSpPr>
        <p:spPr>
          <a:xfrm>
            <a:off x="3148722" y="5229200"/>
            <a:ext cx="6470621" cy="338554"/>
          </a:xfrm>
          <a:prstGeom prst="rect">
            <a:avLst/>
          </a:prstGeom>
          <a:solidFill>
            <a:schemeClr val="accent6">
              <a:lumMod val="20000"/>
              <a:lumOff val="80000"/>
            </a:schemeClr>
          </a:solidFill>
        </p:spPr>
        <p:txBody>
          <a:bodyPr wrap="square" rtlCol="0">
            <a:spAutoFit/>
          </a:bodyPr>
          <a:lstStyle/>
          <a:p>
            <a:pPr algn="ctr"/>
            <a:r>
              <a:rPr lang="zh-CN" altLang="en-US" sz="1600" dirty="0">
                <a:solidFill>
                  <a:schemeClr val="accent1">
                    <a:lumMod val="75000"/>
                  </a:schemeClr>
                </a:solidFill>
              </a:rPr>
              <a:t>数字孪生依托于数据采集与物联网</a:t>
            </a:r>
          </a:p>
        </p:txBody>
      </p:sp>
    </p:spTree>
    <p:extLst>
      <p:ext uri="{BB962C8B-B14F-4D97-AF65-F5344CB8AC3E}">
        <p14:creationId xmlns:p14="http://schemas.microsoft.com/office/powerpoint/2010/main" val="3305960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1008DE3-C59C-4630-8090-3D19C39E0AC9}"/>
              </a:ext>
            </a:extLst>
          </p:cNvPr>
          <p:cNvPicPr>
            <a:picLocks noChangeAspect="1"/>
          </p:cNvPicPr>
          <p:nvPr/>
        </p:nvPicPr>
        <p:blipFill>
          <a:blip r:embed="rId3"/>
          <a:stretch>
            <a:fillRect/>
          </a:stretch>
        </p:blipFill>
        <p:spPr>
          <a:xfrm>
            <a:off x="449205" y="3313198"/>
            <a:ext cx="6971644" cy="2132026"/>
          </a:xfrm>
          <a:prstGeom prst="rect">
            <a:avLst/>
          </a:prstGeom>
        </p:spPr>
      </p:pic>
      <p:pic>
        <p:nvPicPr>
          <p:cNvPr id="2" name="图片 1">
            <a:extLst>
              <a:ext uri="{FF2B5EF4-FFF2-40B4-BE49-F238E27FC236}">
                <a16:creationId xmlns:a16="http://schemas.microsoft.com/office/drawing/2014/main" id="{D58FC456-89F3-40A9-B8B4-09DCDF6446DA}"/>
              </a:ext>
            </a:extLst>
          </p:cNvPr>
          <p:cNvPicPr>
            <a:picLocks noChangeAspect="1"/>
          </p:cNvPicPr>
          <p:nvPr/>
        </p:nvPicPr>
        <p:blipFill>
          <a:blip r:embed="rId4"/>
          <a:stretch>
            <a:fillRect/>
          </a:stretch>
        </p:blipFill>
        <p:spPr>
          <a:xfrm>
            <a:off x="7351712" y="1356932"/>
            <a:ext cx="3352800" cy="4695825"/>
          </a:xfrm>
          <a:prstGeom prst="rect">
            <a:avLst/>
          </a:prstGeom>
        </p:spPr>
      </p:pic>
      <p:sp>
        <p:nvSpPr>
          <p:cNvPr id="21505" name="Footer Placeholder 2"/>
          <p:cNvSpPr>
            <a:spLocks noGrp="1"/>
          </p:cNvSpPr>
          <p:nvPr>
            <p:ph type="ftr" sz="quarter" idx="11"/>
          </p:nvPr>
        </p:nvSpPr>
        <p:spPr>
          <a:xfrm>
            <a:off x="9410188" y="6670221"/>
            <a:ext cx="1510348"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lumMod val="60000"/>
                    <a:lumOff val="40000"/>
                  </a:schemeClr>
                </a:solidFill>
                <a:latin typeface="Tahoma" panose="020B0604030504040204" pitchFamily="34" charset="0"/>
              </a:rPr>
              <a:t>1.1 The Era </a:t>
            </a:r>
            <a:r>
              <a:rPr lang="en-US" altLang="zh-CN" sz="1200" dirty="0">
                <a:solidFill>
                  <a:schemeClr val="accent2"/>
                </a:solidFill>
                <a:latin typeface="Tahoma" panose="020B0604030504040204" pitchFamily="34" charset="0"/>
              </a:rPr>
              <a:t> of AI</a:t>
            </a:r>
          </a:p>
        </p:txBody>
      </p:sp>
      <p:sp>
        <p:nvSpPr>
          <p:cNvPr id="21514" name="Slide Number Placeholder 3"/>
          <p:cNvSpPr>
            <a:spLocks noGrp="1"/>
          </p:cNvSpPr>
          <p:nvPr>
            <p:ph type="sldNum" sz="quarter" idx="12"/>
          </p:nvPr>
        </p:nvSpPr>
        <p:spPr>
          <a:xfrm>
            <a:off x="9804302" y="6687722"/>
            <a:ext cx="2364415"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2FD4BDF-EA02-40CC-A4A6-DBE307729CC4}" type="slidenum">
              <a:rPr lang="en-US" altLang="zh-CN" sz="1200" smtClean="0">
                <a:solidFill>
                  <a:schemeClr val="accent4">
                    <a:lumMod val="75000"/>
                  </a:schemeClr>
                </a:solidFill>
                <a:latin typeface="Tahoma" panose="020B0604030504040204" pitchFamily="34" charset="0"/>
              </a:rPr>
              <a:pPr/>
              <a:t>33</a:t>
            </a:fld>
            <a:endParaRPr lang="en-US" altLang="zh-CN" sz="1200" dirty="0">
              <a:solidFill>
                <a:schemeClr val="accent4">
                  <a:lumMod val="75000"/>
                </a:schemeClr>
              </a:solidFill>
              <a:latin typeface="Tahoma" panose="020B0604030504040204" pitchFamily="34" charset="0"/>
            </a:endParaRPr>
          </a:p>
        </p:txBody>
      </p:sp>
      <p:sp>
        <p:nvSpPr>
          <p:cNvPr id="21506" name="Rectangle 2"/>
          <p:cNvSpPr>
            <a:spLocks noGrp="1" noChangeArrowheads="1"/>
          </p:cNvSpPr>
          <p:nvPr>
            <p:ph type="title" idx="4294967295"/>
          </p:nvPr>
        </p:nvSpPr>
        <p:spPr>
          <a:xfrm>
            <a:off x="1127449" y="182214"/>
            <a:ext cx="5256584" cy="936625"/>
          </a:xfrm>
        </p:spPr>
        <p:txBody>
          <a:bodyPr>
            <a:normAutofit/>
          </a:bodyPr>
          <a:lstStyle/>
          <a:p>
            <a:pPr algn="ctr" eaLnBrk="1" hangingPunct="1"/>
            <a:r>
              <a:rPr lang="en-US" altLang="zh-CN" sz="3600" dirty="0">
                <a:latin typeface="+mj-ea"/>
                <a:ea typeface="+mj-ea"/>
              </a:rPr>
              <a:t>1.4 </a:t>
            </a:r>
            <a:r>
              <a:rPr lang="zh-CN" altLang="en-US" sz="3600" dirty="0">
                <a:latin typeface="+mj-ea"/>
                <a:ea typeface="+mj-ea"/>
              </a:rPr>
              <a:t>相关新技术</a:t>
            </a:r>
            <a:endParaRPr lang="en-US" altLang="zh-CN" dirty="0">
              <a:latin typeface="+mj-ea"/>
              <a:ea typeface="+mj-ea"/>
            </a:endParaRPr>
          </a:p>
        </p:txBody>
      </p:sp>
      <p:sp>
        <p:nvSpPr>
          <p:cNvPr id="729" name="Rectangle 3">
            <a:extLst>
              <a:ext uri="{FF2B5EF4-FFF2-40B4-BE49-F238E27FC236}">
                <a16:creationId xmlns:a16="http://schemas.microsoft.com/office/drawing/2014/main" id="{6EC3B02E-3FCD-4249-9EF4-E3A650D4F55E}"/>
              </a:ext>
            </a:extLst>
          </p:cNvPr>
          <p:cNvSpPr txBox="1">
            <a:spLocks noChangeArrowheads="1"/>
          </p:cNvSpPr>
          <p:nvPr/>
        </p:nvSpPr>
        <p:spPr>
          <a:xfrm>
            <a:off x="1487488" y="1340768"/>
            <a:ext cx="8712968" cy="1972430"/>
          </a:xfrm>
          <a:prstGeom prst="rect">
            <a:avLst/>
          </a:prstGeom>
        </p:spPr>
        <p:txBody>
          <a:bodyPr vert="horz" lIns="91440" tIns="45720" rIns="91440" bIns="45720" rtlCol="0">
            <a:normAutofit/>
          </a:bodyPr>
          <a:lstStyle>
            <a:lvl1pPr marL="342900" marR="0" indent="-342900" algn="l" defTabSz="914400" rtl="0" eaLnBrk="1" fontAlgn="base" latinLnBrk="0" hangingPunct="1">
              <a:lnSpc>
                <a:spcPct val="100000"/>
              </a:lnSpc>
              <a:spcBef>
                <a:spcPct val="20000"/>
              </a:spcBef>
              <a:spcAft>
                <a:spcPct val="0"/>
              </a:spcAft>
              <a:buClrTx/>
              <a:buSzTx/>
              <a:buFontTx/>
              <a:buChar char="•"/>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ct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ct val="0"/>
              </a:spcAft>
              <a:buClrTx/>
              <a:buSzTx/>
              <a:buFontTx/>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sz="2400" dirty="0">
                <a:latin typeface="+mn-ea"/>
                <a:ea typeface="+mn-ea"/>
              </a:rPr>
              <a:t>5G is everything</a:t>
            </a:r>
          </a:p>
          <a:p>
            <a:pPr>
              <a:buFont typeface="Wingdings" panose="05000000000000000000" pitchFamily="2" charset="2"/>
              <a:buChar char="v"/>
            </a:pPr>
            <a:r>
              <a:rPr lang="zh-CN" altLang="en-US" sz="2400" dirty="0">
                <a:latin typeface="+mn-ea"/>
                <a:ea typeface="+mn-ea"/>
              </a:rPr>
              <a:t> 低时延</a:t>
            </a:r>
            <a:endParaRPr lang="en-US" altLang="zh-CN" sz="2000" dirty="0">
              <a:latin typeface="+mn-ea"/>
              <a:ea typeface="+mn-ea"/>
            </a:endParaRPr>
          </a:p>
          <a:p>
            <a:pPr marL="342900" lvl="1" indent="-342900">
              <a:buFont typeface="Wingdings" panose="05000000000000000000" pitchFamily="2" charset="2"/>
              <a:buChar char="v"/>
            </a:pPr>
            <a:r>
              <a:rPr lang="zh-CN" altLang="en-US" dirty="0">
                <a:latin typeface="+mn-ea"/>
                <a:ea typeface="+mn-ea"/>
              </a:rPr>
              <a:t> 高可靠性</a:t>
            </a:r>
            <a:endParaRPr lang="en-US" altLang="zh-CN" sz="2000" dirty="0">
              <a:latin typeface="+mn-ea"/>
              <a:ea typeface="+mn-ea"/>
            </a:endParaRPr>
          </a:p>
          <a:p>
            <a:pPr marL="342900" lvl="1" indent="-342900">
              <a:buFont typeface="Wingdings" panose="05000000000000000000" pitchFamily="2" charset="2"/>
              <a:buChar char="v"/>
            </a:pPr>
            <a:r>
              <a:rPr lang="zh-CN" altLang="en-US" dirty="0">
                <a:latin typeface="+mn-ea"/>
                <a:ea typeface="+mn-ea"/>
              </a:rPr>
              <a:t> 大带宽</a:t>
            </a:r>
            <a:endParaRPr lang="en-US" altLang="zh-CN" sz="2000" dirty="0">
              <a:latin typeface="+mn-ea"/>
              <a:ea typeface="+mn-ea"/>
            </a:endParaRPr>
          </a:p>
        </p:txBody>
      </p:sp>
      <p:sp>
        <p:nvSpPr>
          <p:cNvPr id="8" name="文本框 7">
            <a:extLst>
              <a:ext uri="{FF2B5EF4-FFF2-40B4-BE49-F238E27FC236}">
                <a16:creationId xmlns:a16="http://schemas.microsoft.com/office/drawing/2014/main" id="{37FCF97B-20CD-436A-85C0-8F12BCD4E985}"/>
              </a:ext>
            </a:extLst>
          </p:cNvPr>
          <p:cNvSpPr txBox="1"/>
          <p:nvPr/>
        </p:nvSpPr>
        <p:spPr>
          <a:xfrm>
            <a:off x="453375" y="5805264"/>
            <a:ext cx="6470621" cy="338554"/>
          </a:xfrm>
          <a:prstGeom prst="rect">
            <a:avLst/>
          </a:prstGeom>
          <a:solidFill>
            <a:schemeClr val="accent6">
              <a:lumMod val="20000"/>
              <a:lumOff val="80000"/>
            </a:schemeClr>
          </a:solidFill>
        </p:spPr>
        <p:txBody>
          <a:bodyPr wrap="square" rtlCol="0">
            <a:spAutoFit/>
          </a:bodyPr>
          <a:lstStyle/>
          <a:p>
            <a:pPr algn="ctr"/>
            <a:r>
              <a:rPr lang="zh-CN" altLang="en-US" sz="1600" dirty="0">
                <a:solidFill>
                  <a:schemeClr val="accent1">
                    <a:lumMod val="75000"/>
                  </a:schemeClr>
                </a:solidFill>
              </a:rPr>
              <a:t>为数据采集与物联网提供了新的技术支撑！</a:t>
            </a:r>
          </a:p>
        </p:txBody>
      </p:sp>
    </p:spTree>
    <p:extLst>
      <p:ext uri="{BB962C8B-B14F-4D97-AF65-F5344CB8AC3E}">
        <p14:creationId xmlns:p14="http://schemas.microsoft.com/office/powerpoint/2010/main" val="2402162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AA4A8E-7909-4FFD-A8E6-0B8E4343A0C6}" type="slidenum">
              <a:rPr lang="en-US" altLang="zh-CN" sz="1200" smtClean="0">
                <a:solidFill>
                  <a:schemeClr val="accent4"/>
                </a:solidFill>
                <a:latin typeface="Tahoma" panose="020B0604030504040204" pitchFamily="34" charset="0"/>
              </a:rPr>
              <a:pPr/>
              <a:t>34</a:t>
            </a:fld>
            <a:endParaRPr lang="en-US" altLang="zh-CN" sz="1200" dirty="0">
              <a:solidFill>
                <a:schemeClr val="accent4"/>
              </a:solidFill>
              <a:latin typeface="Tahoma" panose="020B0604030504040204" pitchFamily="34" charset="0"/>
            </a:endParaRPr>
          </a:p>
        </p:txBody>
      </p:sp>
      <p:sp>
        <p:nvSpPr>
          <p:cNvPr id="152579" name="Rectangle 2"/>
          <p:cNvSpPr>
            <a:spLocks noGrp="1" noChangeArrowheads="1"/>
          </p:cNvSpPr>
          <p:nvPr>
            <p:ph type="title" idx="4294967295"/>
          </p:nvPr>
        </p:nvSpPr>
        <p:spPr>
          <a:xfrm>
            <a:off x="1991544" y="121268"/>
            <a:ext cx="2376264" cy="903287"/>
          </a:xfrm>
        </p:spPr>
        <p:txBody>
          <a:bodyPr/>
          <a:lstStyle/>
          <a:p>
            <a:pPr algn="ctr" eaLnBrk="1" hangingPunct="1"/>
            <a:r>
              <a:rPr lang="zh-CN" altLang="en-US" dirty="0">
                <a:latin typeface="+mj-ea"/>
                <a:ea typeface="+mj-ea"/>
              </a:rPr>
              <a:t>第一章总结</a:t>
            </a:r>
            <a:endParaRPr lang="en-US" altLang="zh-CN" dirty="0">
              <a:latin typeface="+mj-ea"/>
              <a:ea typeface="+mj-ea"/>
            </a:endParaRPr>
          </a:p>
        </p:txBody>
      </p:sp>
      <p:sp>
        <p:nvSpPr>
          <p:cNvPr id="165892" name="Rectangle 3"/>
          <p:cNvSpPr>
            <a:spLocks noGrp="1" noChangeArrowheads="1"/>
          </p:cNvSpPr>
          <p:nvPr>
            <p:ph type="body" sz="half" idx="4294967295"/>
          </p:nvPr>
        </p:nvSpPr>
        <p:spPr>
          <a:xfrm>
            <a:off x="2135560" y="1268760"/>
            <a:ext cx="4384675" cy="5189537"/>
          </a:xfrm>
        </p:spPr>
        <p:txBody>
          <a:bodyPr/>
          <a:lstStyle/>
          <a:p>
            <a:pPr eaLnBrk="1" hangingPunct="1">
              <a:lnSpc>
                <a:spcPct val="90000"/>
              </a:lnSpc>
              <a:buFont typeface="Wingdings" panose="05000000000000000000" pitchFamily="2" charset="2"/>
              <a:buNone/>
            </a:pPr>
            <a:r>
              <a:rPr lang="zh-CN" altLang="en-US" i="1" dirty="0">
                <a:solidFill>
                  <a:srgbClr val="CC0000"/>
                </a:solidFill>
                <a:latin typeface="+mn-ea"/>
                <a:ea typeface="+mn-ea"/>
              </a:rPr>
              <a:t>覆盖大量内容</a:t>
            </a:r>
            <a:r>
              <a:rPr lang="en-US" altLang="ja-JP" i="1" dirty="0">
                <a:solidFill>
                  <a:srgbClr val="CC0000"/>
                </a:solidFill>
                <a:latin typeface="+mn-ea"/>
                <a:ea typeface="+mn-ea"/>
              </a:rPr>
              <a:t>!</a:t>
            </a:r>
          </a:p>
          <a:p>
            <a:pPr eaLnBrk="1" hangingPunct="1">
              <a:lnSpc>
                <a:spcPct val="80000"/>
              </a:lnSpc>
            </a:pPr>
            <a:r>
              <a:rPr lang="zh-CN" altLang="en-US" sz="2400" dirty="0">
                <a:latin typeface="+mn-ea"/>
                <a:ea typeface="+mn-ea"/>
              </a:rPr>
              <a:t>物联网概述</a:t>
            </a:r>
            <a:endParaRPr lang="en-US" altLang="zh-CN" sz="2400" dirty="0">
              <a:latin typeface="+mn-ea"/>
              <a:ea typeface="+mn-ea"/>
            </a:endParaRPr>
          </a:p>
          <a:p>
            <a:pPr eaLnBrk="1" hangingPunct="1">
              <a:lnSpc>
                <a:spcPct val="80000"/>
              </a:lnSpc>
            </a:pPr>
            <a:r>
              <a:rPr lang="zh-CN" altLang="en-US" sz="2400" dirty="0">
                <a:latin typeface="+mn-ea"/>
                <a:ea typeface="+mn-ea"/>
              </a:rPr>
              <a:t>什么是数据采集</a:t>
            </a:r>
            <a:r>
              <a:rPr lang="en-US" altLang="ja-JP" sz="2400" dirty="0">
                <a:latin typeface="+mn-ea"/>
                <a:ea typeface="+mn-ea"/>
              </a:rPr>
              <a:t>?</a:t>
            </a:r>
          </a:p>
          <a:p>
            <a:pPr eaLnBrk="1" hangingPunct="1">
              <a:lnSpc>
                <a:spcPct val="80000"/>
              </a:lnSpc>
            </a:pPr>
            <a:endParaRPr lang="en-US" altLang="zh-CN" sz="2400" dirty="0">
              <a:latin typeface="+mn-ea"/>
              <a:ea typeface="+mn-ea"/>
            </a:endParaRPr>
          </a:p>
        </p:txBody>
      </p:sp>
      <p:sp>
        <p:nvSpPr>
          <p:cNvPr id="165893" name="Rectangle 4"/>
          <p:cNvSpPr>
            <a:spLocks noGrp="1" noChangeArrowheads="1"/>
          </p:cNvSpPr>
          <p:nvPr>
            <p:ph type="body" sz="half" idx="4294967295"/>
          </p:nvPr>
        </p:nvSpPr>
        <p:spPr>
          <a:xfrm>
            <a:off x="7608168" y="1412776"/>
            <a:ext cx="3724275" cy="4648200"/>
          </a:xfrm>
        </p:spPr>
        <p:txBody>
          <a:bodyPr/>
          <a:lstStyle/>
          <a:p>
            <a:pPr eaLnBrk="1" hangingPunct="1">
              <a:lnSpc>
                <a:spcPct val="90000"/>
              </a:lnSpc>
              <a:buFont typeface="Wingdings" panose="05000000000000000000" pitchFamily="2" charset="2"/>
              <a:buNone/>
            </a:pPr>
            <a:r>
              <a:rPr lang="en-US" altLang="zh-CN" i="1" dirty="0">
                <a:solidFill>
                  <a:srgbClr val="CC0000"/>
                </a:solidFill>
                <a:latin typeface="+mn-ea"/>
                <a:ea typeface="+mn-ea"/>
              </a:rPr>
              <a:t>you now have:</a:t>
            </a:r>
            <a:r>
              <a:rPr lang="en-US" altLang="zh-CN" sz="2400" dirty="0">
                <a:latin typeface="+mn-ea"/>
                <a:ea typeface="+mn-ea"/>
              </a:rPr>
              <a:t> </a:t>
            </a:r>
          </a:p>
          <a:p>
            <a:pPr eaLnBrk="1" hangingPunct="1">
              <a:lnSpc>
                <a:spcPct val="90000"/>
              </a:lnSpc>
            </a:pPr>
            <a:r>
              <a:rPr lang="zh-CN" altLang="en-US" sz="2400" dirty="0">
                <a:latin typeface="+mn-ea"/>
                <a:ea typeface="+mn-ea"/>
              </a:rPr>
              <a:t>课程的背景、总览、感觉</a:t>
            </a:r>
            <a:endParaRPr lang="en-US" altLang="ja-JP" sz="2400" dirty="0">
              <a:latin typeface="+mn-ea"/>
              <a:ea typeface="+mn-ea"/>
            </a:endParaRPr>
          </a:p>
          <a:p>
            <a:pPr eaLnBrk="1" hangingPunct="1">
              <a:lnSpc>
                <a:spcPct val="90000"/>
              </a:lnSpc>
            </a:pPr>
            <a:r>
              <a:rPr lang="zh-CN" altLang="en-US" sz="2400" dirty="0">
                <a:latin typeface="+mn-ea"/>
                <a:ea typeface="+mn-ea"/>
              </a:rPr>
              <a:t>更深入、具体的内容等待下章开始</a:t>
            </a:r>
            <a:r>
              <a:rPr lang="zh-CN" altLang="en-US" sz="2400" i="1" dirty="0">
                <a:solidFill>
                  <a:srgbClr val="FF0000"/>
                </a:solidFill>
                <a:latin typeface="+mn-ea"/>
                <a:ea typeface="+mn-ea"/>
              </a:rPr>
              <a:t>接续</a:t>
            </a:r>
            <a:r>
              <a:rPr lang="en-US" altLang="zh-CN" sz="2400" i="1" dirty="0">
                <a:latin typeface="+mn-ea"/>
                <a:ea typeface="+mn-ea"/>
              </a:rPr>
              <a:t>!</a:t>
            </a:r>
            <a:endParaRPr lang="en-US" altLang="zh-CN" sz="2400" dirty="0">
              <a:latin typeface="+mn-ea"/>
              <a:ea typeface="+mn-ea"/>
            </a:endParaRPr>
          </a:p>
        </p:txBody>
      </p:sp>
      <p:sp>
        <p:nvSpPr>
          <p:cNvPr id="8"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a:t>
            </a:r>
            <a:r>
              <a:rPr lang="zh-CN" altLang="en-US" sz="1200" dirty="0">
                <a:solidFill>
                  <a:schemeClr val="accent2"/>
                </a:solidFill>
                <a:latin typeface="Tahoma" panose="020B0604030504040204" pitchFamily="34" charset="0"/>
              </a:rPr>
              <a:t>历史</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18435420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64513"/>
          <p:cNvSpPr>
            <a:spLocks noGrp="1"/>
          </p:cNvSpPr>
          <p:nvPr>
            <p:ph type="title"/>
          </p:nvPr>
        </p:nvSpPr>
        <p:spPr/>
        <p:txBody>
          <a:bodyPr/>
          <a:lstStyle/>
          <a:p>
            <a:r>
              <a:rPr lang="en-US" altLang="zh-CN" dirty="0"/>
              <a:t>Homework</a:t>
            </a:r>
          </a:p>
        </p:txBody>
      </p:sp>
      <p:sp>
        <p:nvSpPr>
          <p:cNvPr id="64515" name="文本占位符 64514"/>
          <p:cNvSpPr>
            <a:spLocks noGrp="1"/>
          </p:cNvSpPr>
          <p:nvPr>
            <p:ph idx="1"/>
          </p:nvPr>
        </p:nvSpPr>
        <p:spPr/>
        <p:txBody>
          <a:bodyPr>
            <a:normAutofit/>
          </a:bodyPr>
          <a:lstStyle/>
          <a:p>
            <a:pPr>
              <a:buFont typeface="Wingdings" panose="05000000000000000000" charset="0"/>
              <a:buChar char=""/>
            </a:pPr>
            <a:r>
              <a:rPr lang="zh-CN" altLang="en-US" sz="2600" dirty="0">
                <a:latin typeface="+mj-ea"/>
                <a:ea typeface="+mj-ea"/>
                <a:sym typeface="+mn-ea"/>
              </a:rPr>
              <a:t>完善课堂笔记的内容</a:t>
            </a:r>
            <a:endParaRPr lang="en-US" altLang="zh-CN" sz="2600" dirty="0">
              <a:latin typeface="+mj-ea"/>
              <a:ea typeface="+mj-ea"/>
              <a:sym typeface="+mn-ea"/>
            </a:endParaRPr>
          </a:p>
          <a:p>
            <a:pPr>
              <a:buFont typeface="Wingdings" panose="05000000000000000000" charset="0"/>
              <a:buChar char=""/>
            </a:pPr>
            <a:endParaRPr lang="en-US" altLang="zh-CN" sz="2600" dirty="0">
              <a:latin typeface="+mj-ea"/>
              <a:ea typeface="+mj-ea"/>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a:xfrm>
            <a:off x="2423592" y="620688"/>
            <a:ext cx="3048668" cy="720724"/>
          </a:xfrm>
        </p:spPr>
        <p:txBody>
          <a:bodyPr>
            <a:normAutofit fontScale="90000"/>
          </a:bodyPr>
          <a:lstStyle/>
          <a:p>
            <a:r>
              <a:rPr lang="zh-CN" altLang="en-US" sz="4800" dirty="0"/>
              <a:t>参考书目</a:t>
            </a:r>
            <a:endParaRPr lang="zh-CN" altLang="en-US" sz="4800" u="none"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6040" y="603814"/>
            <a:ext cx="4032953" cy="5650371"/>
          </a:xfrm>
          <a:prstGeom prst="rect">
            <a:avLst/>
          </a:prstGeom>
        </p:spPr>
      </p:pic>
      <p:pic>
        <p:nvPicPr>
          <p:cNvPr id="7" name="Picture 6">
            <a:extLst>
              <a:ext uri="{FF2B5EF4-FFF2-40B4-BE49-F238E27FC236}">
                <a16:creationId xmlns:a16="http://schemas.microsoft.com/office/drawing/2014/main" id="{BA293BF1-0706-4D98-974A-F0DB05D7407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343472" y="1417243"/>
            <a:ext cx="4813300" cy="4820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1157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8193"/>
          <p:cNvSpPr>
            <a:spLocks noGrp="1"/>
          </p:cNvSpPr>
          <p:nvPr>
            <p:ph type="title"/>
          </p:nvPr>
        </p:nvSpPr>
        <p:spPr>
          <a:xfrm>
            <a:off x="479376" y="597097"/>
            <a:ext cx="5928988" cy="720724"/>
          </a:xfrm>
        </p:spPr>
        <p:txBody>
          <a:bodyPr anchor="ctr">
            <a:noAutofit/>
          </a:bodyPr>
          <a:lstStyle/>
          <a:p>
            <a:r>
              <a:rPr lang="zh-CN" altLang="en-US" sz="4000" dirty="0"/>
              <a:t>课程</a:t>
            </a:r>
            <a:r>
              <a:rPr lang="zh-CN" altLang="en-US" sz="4000" dirty="0">
                <a:latin typeface="Comic Sans MS" panose="030F0702030302020204" pitchFamily="66" charset="0"/>
              </a:rPr>
              <a:t>要求</a:t>
            </a:r>
            <a:endParaRPr lang="en-US" altLang="zh-CN" sz="4000" dirty="0">
              <a:latin typeface="Comic Sans MS" panose="030F0702030302020204" pitchFamily="66" charset="0"/>
            </a:endParaRPr>
          </a:p>
        </p:txBody>
      </p:sp>
      <p:sp>
        <p:nvSpPr>
          <p:cNvPr id="8195" name="文本占位符 8194"/>
          <p:cNvSpPr>
            <a:spLocks noGrp="1"/>
          </p:cNvSpPr>
          <p:nvPr>
            <p:ph idx="1"/>
          </p:nvPr>
        </p:nvSpPr>
        <p:spPr>
          <a:xfrm>
            <a:off x="702945" y="1999334"/>
            <a:ext cx="11137899" cy="4093962"/>
          </a:xfrm>
        </p:spPr>
        <p:txBody>
          <a:bodyPr>
            <a:noAutofit/>
          </a:bodyPr>
          <a:lstStyle/>
          <a:p>
            <a:pPr marL="457200" indent="-457200">
              <a:buClr>
                <a:srgbClr val="000099"/>
              </a:buClr>
              <a:buSzPct val="75000"/>
              <a:buFont typeface="Wingdings" panose="05000000000000000000" pitchFamily="2" charset="2"/>
              <a:buChar char="v"/>
            </a:pPr>
            <a:r>
              <a:rPr lang="zh-CN" altLang="en-US" dirty="0"/>
              <a:t>课堂要求</a:t>
            </a:r>
            <a:endParaRPr lang="en-US" altLang="zh-CN" dirty="0"/>
          </a:p>
          <a:p>
            <a:pPr lvl="1">
              <a:buClr>
                <a:srgbClr val="000099"/>
              </a:buClr>
              <a:buSzPct val="75000"/>
              <a:buFont typeface="Wingdings" panose="05000000000000000000" pitchFamily="2" charset="2"/>
              <a:buChar char="n"/>
            </a:pPr>
            <a:r>
              <a:rPr lang="zh-CN" altLang="en-US" sz="2800" dirty="0">
                <a:solidFill>
                  <a:srgbClr val="000099"/>
                </a:solidFill>
              </a:rPr>
              <a:t>保持课堂安静</a:t>
            </a:r>
            <a:endParaRPr lang="en-US" altLang="zh-CN" sz="2800" dirty="0">
              <a:solidFill>
                <a:srgbClr val="000099"/>
              </a:solidFill>
            </a:endParaRPr>
          </a:p>
          <a:p>
            <a:pPr lvl="1">
              <a:buClr>
                <a:srgbClr val="000099"/>
              </a:buClr>
              <a:buSzPct val="75000"/>
              <a:buFont typeface="Wingdings" panose="05000000000000000000" pitchFamily="2" charset="2"/>
              <a:buChar char="n"/>
            </a:pPr>
            <a:r>
              <a:rPr lang="zh-CN" altLang="en-US" sz="2800" dirty="0">
                <a:solidFill>
                  <a:srgbClr val="000099"/>
                </a:solidFill>
              </a:rPr>
              <a:t>多动手练习</a:t>
            </a:r>
            <a:r>
              <a:rPr lang="en-US" altLang="zh-CN" sz="2800" dirty="0">
                <a:solidFill>
                  <a:srgbClr val="000099"/>
                </a:solidFill>
              </a:rPr>
              <a:t>(</a:t>
            </a:r>
            <a:r>
              <a:rPr lang="zh-CN" altLang="en-US" sz="2800" dirty="0">
                <a:solidFill>
                  <a:srgbClr val="000099"/>
                </a:solidFill>
              </a:rPr>
              <a:t>软硬件</a:t>
            </a:r>
            <a:r>
              <a:rPr lang="en-US" altLang="zh-CN" sz="2800" dirty="0">
                <a:solidFill>
                  <a:srgbClr val="000099"/>
                </a:solidFill>
              </a:rPr>
              <a:t>)</a:t>
            </a:r>
            <a:r>
              <a:rPr lang="zh-CN" altLang="en-US" sz="2800" dirty="0">
                <a:solidFill>
                  <a:srgbClr val="000099"/>
                </a:solidFill>
              </a:rPr>
              <a:t>、多写代码</a:t>
            </a:r>
            <a:r>
              <a:rPr lang="en-US" altLang="zh-CN" sz="2800" dirty="0">
                <a:solidFill>
                  <a:srgbClr val="000099"/>
                </a:solidFill>
              </a:rPr>
              <a:t>(C/C++)</a:t>
            </a:r>
          </a:p>
          <a:p>
            <a:pPr lvl="1">
              <a:buClr>
                <a:srgbClr val="000099"/>
              </a:buClr>
              <a:buSzPct val="75000"/>
              <a:buFont typeface="Wingdings" panose="05000000000000000000" pitchFamily="2" charset="2"/>
              <a:buChar char="n"/>
            </a:pPr>
            <a:r>
              <a:rPr lang="zh-CN" altLang="en-US" sz="2800" dirty="0">
                <a:solidFill>
                  <a:srgbClr val="000099"/>
                </a:solidFill>
              </a:rPr>
              <a:t>不缺课</a:t>
            </a:r>
            <a:endParaRPr lang="en-US" altLang="zh-CN" sz="2800" dirty="0">
              <a:solidFill>
                <a:srgbClr val="000099"/>
              </a:solidFill>
            </a:endParaRPr>
          </a:p>
          <a:p>
            <a:pPr lvl="1">
              <a:buClr>
                <a:srgbClr val="000099"/>
              </a:buClr>
              <a:buSzPct val="75000"/>
              <a:buFont typeface="Wingdings" panose="05000000000000000000" pitchFamily="2" charset="2"/>
              <a:buChar char="n"/>
            </a:pPr>
            <a:r>
              <a:rPr lang="zh-CN" altLang="en-US" sz="2800" dirty="0">
                <a:solidFill>
                  <a:srgbClr val="000099"/>
                </a:solidFill>
              </a:rPr>
              <a:t>不迟到</a:t>
            </a:r>
            <a:endParaRPr lang="en-US" altLang="zh-CN" sz="2800" dirty="0">
              <a:solidFill>
                <a:srgbClr val="000099"/>
              </a:solidFill>
            </a:endParaRPr>
          </a:p>
          <a:p>
            <a:pPr marL="457200" indent="-457200">
              <a:buClr>
                <a:srgbClr val="000099"/>
              </a:buClr>
              <a:buSzPct val="75000"/>
              <a:buFont typeface="Wingdings" panose="05000000000000000000" pitchFamily="2" charset="2"/>
              <a:buChar char="v"/>
            </a:pPr>
            <a:r>
              <a:rPr lang="zh-CN" altLang="en-US" dirty="0"/>
              <a:t>让</a:t>
            </a:r>
            <a:r>
              <a:rPr lang="zh-CN" altLang="en-US" dirty="0">
                <a:latin typeface="Comic Sans MS" panose="030F0702030302020204" pitchFamily="66" charset="0"/>
              </a:rPr>
              <a:t>教学过程成为增长知识、钻研</a:t>
            </a:r>
            <a:r>
              <a:rPr lang="zh-CN" altLang="en-US" dirty="0"/>
              <a:t>技术</a:t>
            </a:r>
            <a:r>
              <a:rPr lang="zh-CN" altLang="en-US" dirty="0">
                <a:latin typeface="Comic Sans MS" panose="030F0702030302020204" pitchFamily="66" charset="0"/>
              </a:rPr>
              <a:t>的乐之者之旅</a:t>
            </a:r>
            <a:endParaRPr lang="en-US" altLang="zh-CN" dirty="0">
              <a:latin typeface="Comic Sans MS" panose="030F0702030302020204" pitchFamily="66" charset="0"/>
            </a:endParaRPr>
          </a:p>
        </p:txBody>
      </p:sp>
      <p:sp>
        <p:nvSpPr>
          <p:cNvPr id="4" name="灯片编号占位符 3"/>
          <p:cNvSpPr>
            <a:spLocks noGrp="1"/>
          </p:cNvSpPr>
          <p:nvPr>
            <p:ph type="sldNum" sz="quarter" idx="4294967295"/>
          </p:nvPr>
        </p:nvSpPr>
        <p:spPr/>
        <p:txBody>
          <a:bodyPr/>
          <a:lstStyle/>
          <a:p>
            <a:pPr lvl="0"/>
            <a:r>
              <a:rPr lang="en-US" dirty="0"/>
              <a:t>1</a:t>
            </a:r>
          </a:p>
        </p:txBody>
      </p:sp>
      <p:sp>
        <p:nvSpPr>
          <p:cNvPr id="3" name="文本框 2"/>
          <p:cNvSpPr txBox="1"/>
          <p:nvPr/>
        </p:nvSpPr>
        <p:spPr>
          <a:xfrm>
            <a:off x="4007768" y="5013176"/>
            <a:ext cx="1062990" cy="368300"/>
          </a:xfrm>
          <a:prstGeom prst="rect">
            <a:avLst/>
          </a:prstGeom>
          <a:noFill/>
        </p:spPr>
        <p:txBody>
          <a:bodyPr wrap="square" rtlCol="0">
            <a:spAutoFit/>
          </a:bodyPr>
          <a:lstStyle/>
          <a:p>
            <a:r>
              <a:rPr lang="zh-CN" altLang="en-US" dirty="0">
                <a:solidFill>
                  <a:srgbClr val="000099"/>
                </a:solidFill>
                <a:latin typeface="Comic Sans MS" panose="030F0702030302020204" pitchFamily="66" charset="0"/>
              </a:rPr>
              <a:t>阅读</a:t>
            </a:r>
            <a:endParaRPr lang="en-US" altLang="zh-CN" dirty="0">
              <a:solidFill>
                <a:srgbClr val="000099"/>
              </a:solidFill>
              <a:latin typeface="Comic Sans MS" panose="030F0702030302020204" pitchFamily="66" charset="0"/>
            </a:endParaRPr>
          </a:p>
        </p:txBody>
      </p:sp>
      <p:sp>
        <p:nvSpPr>
          <p:cNvPr id="5" name="文本框 4"/>
          <p:cNvSpPr txBox="1"/>
          <p:nvPr/>
        </p:nvSpPr>
        <p:spPr>
          <a:xfrm>
            <a:off x="5231904" y="5009122"/>
            <a:ext cx="2874645" cy="368300"/>
          </a:xfrm>
          <a:prstGeom prst="rect">
            <a:avLst/>
          </a:prstGeom>
          <a:noFill/>
        </p:spPr>
        <p:txBody>
          <a:bodyPr wrap="square" rtlCol="0">
            <a:spAutoFit/>
          </a:bodyPr>
          <a:lstStyle/>
          <a:p>
            <a:r>
              <a:rPr lang="en-US" altLang="zh-CN" dirty="0">
                <a:solidFill>
                  <a:srgbClr val="000099"/>
                </a:solidFill>
                <a:latin typeface="Comic Sans MS" panose="030F0702030302020204" pitchFamily="66" charset="0"/>
              </a:rPr>
              <a:t> </a:t>
            </a:r>
            <a:r>
              <a:rPr lang="zh-CN" altLang="en-US" dirty="0">
                <a:solidFill>
                  <a:srgbClr val="000099"/>
                </a:solidFill>
                <a:latin typeface="Comic Sans MS" panose="030F0702030302020204" pitchFamily="66" charset="0"/>
              </a:rPr>
              <a:t>上网搜索并钻研</a:t>
            </a:r>
            <a:endParaRPr lang="en-US" altLang="zh-CN" dirty="0">
              <a:solidFill>
                <a:srgbClr val="000099"/>
              </a:solidFill>
              <a:latin typeface="Comic Sans MS" panose="030F0702030302020204" pitchFamily="66" charset="0"/>
            </a:endParaRPr>
          </a:p>
        </p:txBody>
      </p:sp>
      <p:sp>
        <p:nvSpPr>
          <p:cNvPr id="6" name="文本框 5"/>
          <p:cNvSpPr txBox="1"/>
          <p:nvPr/>
        </p:nvSpPr>
        <p:spPr>
          <a:xfrm>
            <a:off x="8201362" y="5009122"/>
            <a:ext cx="1062990" cy="369332"/>
          </a:xfrm>
          <a:prstGeom prst="rect">
            <a:avLst/>
          </a:prstGeom>
          <a:noFill/>
        </p:spPr>
        <p:txBody>
          <a:bodyPr wrap="square" rtlCol="0">
            <a:spAutoFit/>
          </a:bodyPr>
          <a:lstStyle/>
          <a:p>
            <a:r>
              <a:rPr lang="zh-CN" altLang="en-US" dirty="0">
                <a:solidFill>
                  <a:srgbClr val="000099"/>
                </a:solidFill>
                <a:latin typeface="Comic Sans MS" panose="030F0702030302020204" pitchFamily="66" charset="0"/>
              </a:rPr>
              <a:t>编码</a:t>
            </a:r>
            <a:endParaRPr lang="en-US" altLang="zh-CN" dirty="0">
              <a:solidFill>
                <a:srgbClr val="000099"/>
              </a:solidFill>
              <a:latin typeface="Comic Sans MS" panose="030F0702030302020204"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195">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8195">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8195">
                                            <p:txEl>
                                              <p:pRg st="2" end="2"/>
                                            </p:txEl>
                                          </p:spTgt>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8195">
                                            <p:txEl>
                                              <p:pRg st="3" end="3"/>
                                            </p:txEl>
                                          </p:spTgt>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819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195">
                                            <p:txEl>
                                              <p:pRg st="5" end="5"/>
                                            </p:txEl>
                                          </p:spTgt>
                                        </p:tgtEl>
                                        <p:attrNameLst>
                                          <p:attrName>style.visibility</p:attrName>
                                        </p:attrNameLst>
                                      </p:cBhvr>
                                      <p:to>
                                        <p:strVal val="visible"/>
                                      </p:to>
                                    </p:set>
                                  </p:childTnLst>
                                </p:cTn>
                              </p:par>
                            </p:childTnLst>
                          </p:cTn>
                        </p:par>
                        <p:par>
                          <p:cTn id="23" fill="hold">
                            <p:stCondLst>
                              <p:cond delay="500"/>
                            </p:stCondLst>
                            <p:childTnLst>
                              <p:par>
                                <p:cTn id="24" presetID="12" presetClass="entr" presetSubtype="4"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p:tgtEl>
                                          <p:spTgt spid="3"/>
                                        </p:tgtEl>
                                        <p:attrNameLst>
                                          <p:attrName>ppt_y</p:attrName>
                                        </p:attrNameLst>
                                      </p:cBhvr>
                                      <p:tavLst>
                                        <p:tav tm="0">
                                          <p:val>
                                            <p:strVal val="#ppt_y+#ppt_h*1.125000"/>
                                          </p:val>
                                        </p:tav>
                                        <p:tav tm="100000">
                                          <p:val>
                                            <p:strVal val="#ppt_y"/>
                                          </p:val>
                                        </p:tav>
                                      </p:tavLst>
                                    </p:anim>
                                    <p:animEffect transition="in" filter="wipe(up)">
                                      <p:cBhvr>
                                        <p:cTn id="27" dur="500"/>
                                        <p:tgtEl>
                                          <p:spTgt spid="3"/>
                                        </p:tgtEl>
                                      </p:cBhvr>
                                    </p:animEffect>
                                  </p:childTnLst>
                                </p:cTn>
                              </p:par>
                            </p:childTnLst>
                          </p:cTn>
                        </p:par>
                        <p:par>
                          <p:cTn id="28" fill="hold">
                            <p:stCondLst>
                              <p:cond delay="1000"/>
                            </p:stCondLst>
                            <p:childTnLst>
                              <p:par>
                                <p:cTn id="29" presetID="12" presetClass="entr" presetSubtype="4" fill="hold" grpId="1" nodeType="after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p:tgtEl>
                                          <p:spTgt spid="5"/>
                                        </p:tgtEl>
                                        <p:attrNameLst>
                                          <p:attrName>ppt_y</p:attrName>
                                        </p:attrNameLst>
                                      </p:cBhvr>
                                      <p:tavLst>
                                        <p:tav tm="0">
                                          <p:val>
                                            <p:strVal val="#ppt_y+#ppt_h*1.125000"/>
                                          </p:val>
                                        </p:tav>
                                        <p:tav tm="100000">
                                          <p:val>
                                            <p:strVal val="#ppt_y"/>
                                          </p:val>
                                        </p:tav>
                                      </p:tavLst>
                                    </p:anim>
                                    <p:animEffect transition="in" filter="wipe(up)">
                                      <p:cBhvr>
                                        <p:cTn id="32" dur="500"/>
                                        <p:tgtEl>
                                          <p:spTgt spid="5"/>
                                        </p:tgtEl>
                                      </p:cBhvr>
                                    </p:animEffect>
                                  </p:childTnLst>
                                </p:cTn>
                              </p:par>
                            </p:childTnLst>
                          </p:cTn>
                        </p:par>
                        <p:par>
                          <p:cTn id="33" fill="hold">
                            <p:stCondLst>
                              <p:cond delay="1500"/>
                            </p:stCondLst>
                            <p:childTnLst>
                              <p:par>
                                <p:cTn id="34" presetID="12" presetClass="entr" presetSubtype="4" fill="hold" grpId="0" nodeType="after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500"/>
                                        <p:tgtEl>
                                          <p:spTgt spid="6"/>
                                        </p:tgtEl>
                                        <p:attrNameLst>
                                          <p:attrName>ppt_y</p:attrName>
                                        </p:attrNameLst>
                                      </p:cBhvr>
                                      <p:tavLst>
                                        <p:tav tm="0">
                                          <p:val>
                                            <p:strVal val="#ppt_y+#ppt_h*1.125000"/>
                                          </p:val>
                                        </p:tav>
                                        <p:tav tm="100000">
                                          <p:val>
                                            <p:strVal val="#ppt_y"/>
                                          </p:val>
                                        </p:tav>
                                      </p:tavLst>
                                    </p:anim>
                                    <p:animEffect transition="in" filter="wipe(up)">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uiExpand="1" build="p" bldLvl="2"/>
      <p:bldP spid="3" grpId="0"/>
      <p:bldP spid="5" grpId="0"/>
      <p:bldP spid="5" grpId="1"/>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79576" y="1268760"/>
            <a:ext cx="6624736" cy="720724"/>
          </a:xfrm>
        </p:spPr>
        <p:txBody>
          <a:bodyPr>
            <a:normAutofit/>
          </a:bodyPr>
          <a:lstStyle/>
          <a:p>
            <a:r>
              <a:rPr lang="zh-CN" altLang="en-US" dirty="0">
                <a:latin typeface="微软雅黑" panose="020B0503020204020204" pitchFamily="34" charset="-122"/>
              </a:rPr>
              <a:t>课程成绩评定方式</a:t>
            </a:r>
          </a:p>
        </p:txBody>
      </p:sp>
      <p:sp>
        <p:nvSpPr>
          <p:cNvPr id="4" name="内容占位符 3"/>
          <p:cNvSpPr>
            <a:spLocks noGrp="1"/>
          </p:cNvSpPr>
          <p:nvPr>
            <p:ph sz="half" idx="2"/>
          </p:nvPr>
        </p:nvSpPr>
        <p:spPr>
          <a:xfrm>
            <a:off x="2495600" y="2564904"/>
            <a:ext cx="8064896" cy="3096344"/>
          </a:xfrm>
        </p:spPr>
        <p:txBody>
          <a:bodyPr>
            <a:normAutofit/>
          </a:bodyPr>
          <a:lstStyle/>
          <a:p>
            <a:pPr lvl="0" fontAlgn="auto">
              <a:spcBef>
                <a:spcPts val="0"/>
              </a:spcBef>
              <a:spcAft>
                <a:spcPts val="0"/>
              </a:spcAft>
              <a:buSzPct val="70000"/>
              <a:buFont typeface="Wingdings" panose="05000000000000000000" pitchFamily="2" charset="2"/>
              <a:buChar char="v"/>
              <a:defRPr/>
            </a:pPr>
            <a:r>
              <a:rPr lang="en-US" altLang="zh-CN" dirty="0">
                <a:solidFill>
                  <a:srgbClr val="0000FF"/>
                </a:solidFill>
                <a:latin typeface="+mn-ea"/>
                <a:ea typeface="+mn-ea"/>
              </a:rPr>
              <a:t> </a:t>
            </a:r>
            <a:r>
              <a:rPr lang="zh-CN" altLang="en-US" dirty="0">
                <a:solidFill>
                  <a:srgbClr val="0000FF"/>
                </a:solidFill>
                <a:latin typeface="+mn-ea"/>
                <a:ea typeface="+mn-ea"/>
              </a:rPr>
              <a:t>课程报告</a:t>
            </a:r>
            <a:r>
              <a:rPr lang="en-US" altLang="zh-CN" dirty="0">
                <a:solidFill>
                  <a:srgbClr val="0000FF"/>
                </a:solidFill>
                <a:latin typeface="+mn-ea"/>
                <a:ea typeface="+mn-ea"/>
              </a:rPr>
              <a:t> </a:t>
            </a:r>
            <a:r>
              <a:rPr lang="en-US" altLang="zh-CN" dirty="0">
                <a:solidFill>
                  <a:srgbClr val="0000FF"/>
                </a:solidFill>
                <a:latin typeface="+mn-ea"/>
              </a:rPr>
              <a:t>—</a:t>
            </a:r>
            <a:r>
              <a:rPr lang="en-US" altLang="zh-CN" dirty="0">
                <a:solidFill>
                  <a:srgbClr val="0000FF"/>
                </a:solidFill>
                <a:latin typeface="+mn-ea"/>
                <a:ea typeface="+mn-ea"/>
              </a:rPr>
              <a:t> 80 %</a:t>
            </a:r>
          </a:p>
          <a:p>
            <a:pPr marL="859155" lvl="2" indent="-342900">
              <a:lnSpc>
                <a:spcPct val="110000"/>
              </a:lnSpc>
              <a:buFont typeface="Comic Sans MS" panose="030F0702030302020204" pitchFamily="66" charset="0"/>
              <a:buChar char="­"/>
              <a:defRPr/>
            </a:pPr>
            <a:r>
              <a:rPr lang="zh-CN" altLang="en-US" dirty="0">
                <a:solidFill>
                  <a:srgbClr val="0000FF"/>
                </a:solidFill>
                <a:latin typeface="+mn-ea"/>
                <a:ea typeface="+mn-ea"/>
              </a:rPr>
              <a:t>将课堂笔记及幻灯片并参照课程网站资料整理成课程讲义</a:t>
            </a:r>
            <a:endParaRPr lang="en-US" altLang="zh-CN" dirty="0">
              <a:solidFill>
                <a:srgbClr val="0000FF"/>
              </a:solidFill>
              <a:latin typeface="+mn-ea"/>
              <a:ea typeface="+mn-ea"/>
            </a:endParaRPr>
          </a:p>
          <a:p>
            <a:pPr marL="859155" lvl="2" indent="-342900">
              <a:lnSpc>
                <a:spcPct val="110000"/>
              </a:lnSpc>
              <a:buFont typeface="Comic Sans MS" panose="030F0702030302020204" pitchFamily="66" charset="0"/>
              <a:buChar char="­"/>
              <a:defRPr/>
            </a:pPr>
            <a:endParaRPr lang="en-US" altLang="zh-CN" dirty="0">
              <a:solidFill>
                <a:srgbClr val="0000FF"/>
              </a:solidFill>
              <a:latin typeface="+mn-ea"/>
              <a:ea typeface="+mn-ea"/>
            </a:endParaRPr>
          </a:p>
          <a:p>
            <a:pPr lvl="0" fontAlgn="auto">
              <a:spcBef>
                <a:spcPts val="0"/>
              </a:spcBef>
              <a:spcAft>
                <a:spcPts val="0"/>
              </a:spcAft>
              <a:buSzPct val="70000"/>
              <a:buFont typeface="Wingdings" panose="05000000000000000000" pitchFamily="2" charset="2"/>
              <a:buChar char="v"/>
              <a:defRPr/>
            </a:pPr>
            <a:r>
              <a:rPr lang="en-US" altLang="zh-CN" dirty="0">
                <a:solidFill>
                  <a:srgbClr val="0000FF"/>
                </a:solidFill>
                <a:latin typeface="+mn-ea"/>
                <a:ea typeface="+mn-ea"/>
              </a:rPr>
              <a:t> </a:t>
            </a:r>
            <a:r>
              <a:rPr lang="zh-CN" altLang="en-US" dirty="0">
                <a:solidFill>
                  <a:srgbClr val="0000FF"/>
                </a:solidFill>
                <a:latin typeface="+mn-ea"/>
                <a:ea typeface="+mn-ea"/>
              </a:rPr>
              <a:t>平时</a:t>
            </a:r>
            <a:r>
              <a:rPr lang="en-US" altLang="zh-CN" dirty="0">
                <a:solidFill>
                  <a:srgbClr val="0000FF"/>
                </a:solidFill>
                <a:latin typeface="+mn-ea"/>
                <a:ea typeface="+mn-ea"/>
              </a:rPr>
              <a:t> </a:t>
            </a:r>
            <a:r>
              <a:rPr lang="en-US" altLang="zh-CN" dirty="0">
                <a:solidFill>
                  <a:srgbClr val="0000FF"/>
                </a:solidFill>
                <a:latin typeface="+mn-ea"/>
              </a:rPr>
              <a:t>—</a:t>
            </a:r>
            <a:r>
              <a:rPr lang="en-US" altLang="zh-CN" dirty="0">
                <a:solidFill>
                  <a:srgbClr val="0000FF"/>
                </a:solidFill>
                <a:latin typeface="+mn-ea"/>
                <a:ea typeface="+mn-ea"/>
              </a:rPr>
              <a:t> 20 %</a:t>
            </a:r>
          </a:p>
          <a:p>
            <a:pPr marL="859155" lvl="2" indent="-342900">
              <a:buFont typeface="Comic Sans MS" panose="030F0702030302020204" pitchFamily="66" charset="0"/>
              <a:buChar char="­"/>
              <a:defRPr/>
            </a:pPr>
            <a:r>
              <a:rPr lang="zh-CN" altLang="en-US" dirty="0">
                <a:solidFill>
                  <a:srgbClr val="0000FF"/>
                </a:solidFill>
                <a:latin typeface="+mn-ea"/>
                <a:ea typeface="+mn-ea"/>
              </a:rPr>
              <a:t>考勤（</a:t>
            </a:r>
            <a:r>
              <a:rPr lang="en-US" altLang="zh-CN" dirty="0">
                <a:solidFill>
                  <a:srgbClr val="0000FF"/>
                </a:solidFill>
                <a:latin typeface="+mn-ea"/>
                <a:ea typeface="+mn-ea"/>
              </a:rPr>
              <a:t>6</a:t>
            </a:r>
            <a:r>
              <a:rPr lang="zh-CN" altLang="en-US" dirty="0">
                <a:solidFill>
                  <a:srgbClr val="0000FF"/>
                </a:solidFill>
                <a:latin typeface="+mn-ea"/>
                <a:ea typeface="+mn-ea"/>
              </a:rPr>
              <a:t>次课每次</a:t>
            </a:r>
            <a:r>
              <a:rPr lang="en-US" altLang="zh-CN" dirty="0">
                <a:solidFill>
                  <a:srgbClr val="0000FF"/>
                </a:solidFill>
                <a:latin typeface="+mn-ea"/>
                <a:ea typeface="+mn-ea"/>
              </a:rPr>
              <a:t>2</a:t>
            </a:r>
            <a:r>
              <a:rPr lang="zh-CN" altLang="en-US" dirty="0">
                <a:solidFill>
                  <a:srgbClr val="0000FF"/>
                </a:solidFill>
                <a:latin typeface="+mn-ea"/>
                <a:ea typeface="+mn-ea"/>
              </a:rPr>
              <a:t>分，前</a:t>
            </a:r>
            <a:r>
              <a:rPr lang="en-US" altLang="zh-CN" dirty="0">
                <a:solidFill>
                  <a:srgbClr val="0000FF"/>
                </a:solidFill>
                <a:latin typeface="+mn-ea"/>
                <a:ea typeface="+mn-ea"/>
              </a:rPr>
              <a:t>2</a:t>
            </a:r>
            <a:r>
              <a:rPr lang="zh-CN" altLang="en-US" dirty="0">
                <a:solidFill>
                  <a:srgbClr val="0000FF"/>
                </a:solidFill>
                <a:latin typeface="+mn-ea"/>
                <a:ea typeface="+mn-ea"/>
              </a:rPr>
              <a:t>次不计分） </a:t>
            </a:r>
            <a:r>
              <a:rPr lang="en-US" altLang="zh-CN" sz="1600" dirty="0">
                <a:solidFill>
                  <a:srgbClr val="0000FF"/>
                </a:solidFill>
                <a:latin typeface="+mn-ea"/>
              </a:rPr>
              <a:t>—</a:t>
            </a:r>
            <a:r>
              <a:rPr lang="en-US" altLang="zh-CN" dirty="0">
                <a:solidFill>
                  <a:srgbClr val="0000FF"/>
                </a:solidFill>
                <a:latin typeface="+mn-ea"/>
                <a:ea typeface="+mn-ea"/>
              </a:rPr>
              <a:t> 12 %</a:t>
            </a:r>
          </a:p>
          <a:p>
            <a:pPr marL="859155" lvl="2" indent="-342900">
              <a:buFont typeface="Comic Sans MS" panose="030F0702030302020204" pitchFamily="66" charset="0"/>
              <a:buChar char="­"/>
              <a:defRPr/>
            </a:pPr>
            <a:r>
              <a:rPr lang="zh-CN" altLang="en-US" dirty="0">
                <a:solidFill>
                  <a:srgbClr val="0000FF"/>
                </a:solidFill>
                <a:latin typeface="+mn-ea"/>
                <a:ea typeface="+mn-ea"/>
              </a:rPr>
              <a:t>其它表现 </a:t>
            </a:r>
            <a:r>
              <a:rPr lang="en-US" altLang="zh-CN" dirty="0">
                <a:solidFill>
                  <a:srgbClr val="0000FF"/>
                </a:solidFill>
                <a:latin typeface="+mn-ea"/>
                <a:ea typeface="+mn-ea"/>
              </a:rPr>
              <a:t>— 8%</a:t>
            </a:r>
          </a:p>
        </p:txBody>
      </p:sp>
    </p:spTree>
    <p:extLst>
      <p:ext uri="{BB962C8B-B14F-4D97-AF65-F5344CB8AC3E}">
        <p14:creationId xmlns:p14="http://schemas.microsoft.com/office/powerpoint/2010/main" val="1318334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0241"/>
          <p:cNvSpPr>
            <a:spLocks noGrp="1"/>
          </p:cNvSpPr>
          <p:nvPr>
            <p:ph type="title"/>
          </p:nvPr>
        </p:nvSpPr>
        <p:spPr>
          <a:xfrm>
            <a:off x="695401" y="2780928"/>
            <a:ext cx="6264696" cy="720724"/>
          </a:xfrm>
        </p:spPr>
        <p:txBody>
          <a:bodyPr anchor="ctr">
            <a:normAutofit/>
          </a:bodyPr>
          <a:lstStyle/>
          <a:p>
            <a:r>
              <a:rPr lang="zh-CN" altLang="en-US" dirty="0">
                <a:latin typeface="Comic Sans MS" panose="030F0702030302020204" pitchFamily="66" charset="0"/>
              </a:rPr>
              <a:t>现在正式开始教学</a:t>
            </a:r>
            <a:r>
              <a:rPr lang="en-US" altLang="zh-CN" dirty="0">
                <a:latin typeface="Comic Sans MS" panose="030F0702030302020204" pitchFamily="66" charset="0"/>
              </a:rPr>
              <a: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981200" y="241300"/>
            <a:ext cx="5482952" cy="1143000"/>
          </a:xfrm>
        </p:spPr>
        <p:txBody>
          <a:bodyPr/>
          <a:lstStyle/>
          <a:p>
            <a:r>
              <a:rPr lang="zh-CN" altLang="en-US" dirty="0">
                <a:solidFill>
                  <a:srgbClr val="000099"/>
                </a:solidFill>
                <a:latin typeface="微软雅黑" panose="020B0503020204020204" pitchFamily="34" charset="-122"/>
              </a:rPr>
              <a:t>第一章 基础理论及技术介绍</a:t>
            </a:r>
            <a:endParaRPr lang="en-US" altLang="zh-CN" dirty="0">
              <a:solidFill>
                <a:srgbClr val="000099"/>
              </a:solidFill>
              <a:latin typeface="微软雅黑" panose="020B0503020204020204" pitchFamily="34" charset="-122"/>
            </a:endParaRPr>
          </a:p>
        </p:txBody>
      </p:sp>
      <p:sp>
        <p:nvSpPr>
          <p:cNvPr id="18435" name="Rectangle 3"/>
          <p:cNvSpPr>
            <a:spLocks noGrp="1" noChangeArrowheads="1"/>
          </p:cNvSpPr>
          <p:nvPr>
            <p:ph type="body" sz="half" idx="1"/>
          </p:nvPr>
        </p:nvSpPr>
        <p:spPr>
          <a:xfrm>
            <a:off x="1775520" y="1445096"/>
            <a:ext cx="3581400" cy="4648200"/>
          </a:xfrm>
        </p:spPr>
        <p:txBody>
          <a:bodyPr>
            <a:normAutofit fontScale="92500"/>
          </a:bodyPr>
          <a:lstStyle/>
          <a:p>
            <a:pPr>
              <a:lnSpc>
                <a:spcPct val="90000"/>
              </a:lnSpc>
              <a:buFont typeface="Wingdings" panose="05000000000000000000" pitchFamily="2" charset="2"/>
              <a:buNone/>
            </a:pPr>
            <a:r>
              <a:rPr kumimoji="0" lang="zh-CN" altLang="en-US" u="sng" dirty="0">
                <a:solidFill>
                  <a:srgbClr val="FF0000"/>
                </a:solidFill>
                <a:latin typeface="+mn-ea"/>
                <a:ea typeface="+mn-ea"/>
              </a:rPr>
              <a:t>本章欲达成目标</a:t>
            </a:r>
            <a:r>
              <a:rPr kumimoji="0" lang="en-US" altLang="zh-CN" u="sng" dirty="0">
                <a:solidFill>
                  <a:srgbClr val="FF0000"/>
                </a:solidFill>
                <a:latin typeface="+mn-ea"/>
                <a:ea typeface="+mn-ea"/>
              </a:rPr>
              <a:t>:</a:t>
            </a:r>
            <a:r>
              <a:rPr kumimoji="0" lang="en-US" altLang="zh-CN" dirty="0">
                <a:latin typeface="+mn-ea"/>
                <a:ea typeface="+mn-ea"/>
              </a:rPr>
              <a:t> </a:t>
            </a:r>
          </a:p>
          <a:p>
            <a:pPr>
              <a:lnSpc>
                <a:spcPct val="90000"/>
              </a:lnSpc>
              <a:buClr>
                <a:srgbClr val="000099"/>
              </a:buClr>
              <a:buSzPct val="75000"/>
              <a:buFont typeface="Wingdings" panose="05000000000000000000" pitchFamily="2" charset="2"/>
              <a:buChar char="v"/>
            </a:pPr>
            <a:r>
              <a:rPr lang="zh-CN" altLang="en-US" sz="2400" dirty="0">
                <a:latin typeface="+mn-ea"/>
                <a:ea typeface="+mn-ea"/>
              </a:rPr>
              <a:t>找点感觉、熟悉术语</a:t>
            </a:r>
            <a:endParaRPr lang="en-US" altLang="zh-CN" sz="2400" dirty="0">
              <a:latin typeface="+mn-ea"/>
              <a:ea typeface="+mn-ea"/>
            </a:endParaRPr>
          </a:p>
          <a:p>
            <a:pPr>
              <a:lnSpc>
                <a:spcPct val="90000"/>
              </a:lnSpc>
              <a:buClr>
                <a:srgbClr val="000099"/>
              </a:buClr>
              <a:buSzPct val="75000"/>
              <a:buFont typeface="Wingdings" panose="05000000000000000000" pitchFamily="2" charset="2"/>
              <a:buChar char="v"/>
            </a:pPr>
            <a:r>
              <a:rPr lang="zh-CN" altLang="en-US" sz="2400" dirty="0">
                <a:latin typeface="+mn-ea"/>
                <a:ea typeface="+mn-ea"/>
              </a:rPr>
              <a:t>明确本课程如何优化软件方向研发人员的知识结构以适应时代的发展</a:t>
            </a:r>
            <a:endParaRPr lang="en-US" altLang="zh-CN" sz="2400" dirty="0">
              <a:latin typeface="+mn-ea"/>
              <a:ea typeface="+mn-ea"/>
            </a:endParaRPr>
          </a:p>
          <a:p>
            <a:pPr>
              <a:lnSpc>
                <a:spcPct val="90000"/>
              </a:lnSpc>
              <a:buClr>
                <a:srgbClr val="000099"/>
              </a:buClr>
              <a:buSzPct val="75000"/>
              <a:buFont typeface="Wingdings" panose="05000000000000000000" pitchFamily="2" charset="2"/>
              <a:buChar char="v"/>
            </a:pPr>
            <a:r>
              <a:rPr lang="zh-CN" altLang="en-US" sz="2400" dirty="0">
                <a:latin typeface="+mn-ea"/>
                <a:ea typeface="+mn-ea"/>
              </a:rPr>
              <a:t>更深入详细的内容在后续课程教学中逐渐展开</a:t>
            </a:r>
            <a:endParaRPr lang="en-US" altLang="zh-CN" sz="2400" dirty="0">
              <a:latin typeface="+mn-ea"/>
              <a:ea typeface="+mn-ea"/>
            </a:endParaRPr>
          </a:p>
          <a:p>
            <a:pPr>
              <a:lnSpc>
                <a:spcPct val="90000"/>
              </a:lnSpc>
              <a:buClr>
                <a:srgbClr val="000099"/>
              </a:buClr>
              <a:buSzPct val="75000"/>
              <a:buFont typeface="Wingdings" panose="05000000000000000000" pitchFamily="2" charset="2"/>
              <a:buChar char="v"/>
            </a:pPr>
            <a:r>
              <a:rPr lang="zh-CN" altLang="en-US" sz="2400" dirty="0">
                <a:latin typeface="+mn-ea"/>
                <a:ea typeface="+mn-ea"/>
              </a:rPr>
              <a:t>方法</a:t>
            </a:r>
            <a:r>
              <a:rPr lang="en-US" altLang="zh-CN" sz="2400" dirty="0">
                <a:latin typeface="+mn-ea"/>
                <a:ea typeface="+mn-ea"/>
              </a:rPr>
              <a:t>:</a:t>
            </a:r>
          </a:p>
          <a:p>
            <a:pPr lvl="1">
              <a:lnSpc>
                <a:spcPct val="90000"/>
              </a:lnSpc>
              <a:buClr>
                <a:srgbClr val="000099"/>
              </a:buClr>
              <a:buSzPct val="85000"/>
              <a:buFont typeface="Wingdings" panose="05000000000000000000" pitchFamily="2" charset="2"/>
              <a:buChar char="§"/>
            </a:pPr>
            <a:r>
              <a:rPr kumimoji="0" lang="zh-CN" altLang="en-US" sz="2000" dirty="0">
                <a:latin typeface="+mn-ea"/>
                <a:ea typeface="+mn-ea"/>
              </a:rPr>
              <a:t>以智能穿戴、智能家居、智能汽车、智能制造作为例子</a:t>
            </a:r>
            <a:endParaRPr kumimoji="0" lang="en-US" altLang="zh-CN" sz="2000" dirty="0">
              <a:latin typeface="+mn-ea"/>
              <a:ea typeface="+mn-ea"/>
            </a:endParaRPr>
          </a:p>
          <a:p>
            <a:pPr lvl="1">
              <a:lnSpc>
                <a:spcPct val="90000"/>
              </a:lnSpc>
              <a:buClr>
                <a:srgbClr val="000099"/>
              </a:buClr>
              <a:buSzPct val="85000"/>
              <a:buFont typeface="Wingdings" panose="05000000000000000000" pitchFamily="2" charset="2"/>
              <a:buChar char="§"/>
            </a:pPr>
            <a:r>
              <a:rPr lang="zh-CN" altLang="en-US" sz="2000" dirty="0">
                <a:latin typeface="+mn-ea"/>
                <a:ea typeface="+mn-ea"/>
              </a:rPr>
              <a:t>以硬件软件化为抓手</a:t>
            </a:r>
            <a:endParaRPr lang="en-US" altLang="zh-CN" sz="2000" dirty="0">
              <a:latin typeface="+mn-ea"/>
              <a:ea typeface="+mn-ea"/>
            </a:endParaRPr>
          </a:p>
          <a:p>
            <a:pPr lvl="1">
              <a:lnSpc>
                <a:spcPct val="90000"/>
              </a:lnSpc>
              <a:buClr>
                <a:srgbClr val="000099"/>
              </a:buClr>
              <a:buSzPct val="85000"/>
              <a:buFont typeface="Wingdings" panose="05000000000000000000" pitchFamily="2" charset="2"/>
              <a:buChar char="§"/>
            </a:pPr>
            <a:r>
              <a:rPr kumimoji="0" lang="zh-CN" altLang="en-US" sz="2000" dirty="0">
                <a:latin typeface="+mn-ea"/>
                <a:ea typeface="+mn-ea"/>
              </a:rPr>
              <a:t>从软件的角度增强对智能系统的理解和架构的认识</a:t>
            </a:r>
            <a:endParaRPr kumimoji="0" lang="en-US" altLang="zh-CN" sz="2000" dirty="0">
              <a:latin typeface="+mn-ea"/>
              <a:ea typeface="+mn-ea"/>
            </a:endParaRPr>
          </a:p>
          <a:p>
            <a:pPr lvl="1">
              <a:lnSpc>
                <a:spcPct val="90000"/>
              </a:lnSpc>
            </a:pPr>
            <a:endParaRPr lang="en-US" altLang="zh-CN" sz="2000" dirty="0">
              <a:latin typeface="+mn-ea"/>
              <a:ea typeface="+mn-ea"/>
            </a:endParaRPr>
          </a:p>
        </p:txBody>
      </p:sp>
      <p:sp>
        <p:nvSpPr>
          <p:cNvPr id="18436" name="Rectangle 4"/>
          <p:cNvSpPr>
            <a:spLocks noGrp="1" noChangeArrowheads="1"/>
          </p:cNvSpPr>
          <p:nvPr>
            <p:ph type="body" sz="half" idx="2"/>
          </p:nvPr>
        </p:nvSpPr>
        <p:spPr>
          <a:xfrm>
            <a:off x="5747320" y="1340768"/>
            <a:ext cx="5029200" cy="5245100"/>
          </a:xfrm>
        </p:spPr>
        <p:txBody>
          <a:bodyPr>
            <a:normAutofit/>
          </a:bodyPr>
          <a:lstStyle/>
          <a:p>
            <a:pPr>
              <a:buFont typeface="Wingdings" panose="05000000000000000000" pitchFamily="2" charset="2"/>
              <a:buNone/>
            </a:pPr>
            <a:r>
              <a:rPr lang="zh-CN" altLang="en-US" u="sng" dirty="0">
                <a:solidFill>
                  <a:srgbClr val="FF0000"/>
                </a:solidFill>
                <a:latin typeface="+mn-ea"/>
                <a:ea typeface="+mn-ea"/>
              </a:rPr>
              <a:t>内容概述</a:t>
            </a:r>
            <a:r>
              <a:rPr kumimoji="0" lang="en-US" altLang="zh-CN" u="sng" dirty="0">
                <a:solidFill>
                  <a:srgbClr val="FF0000"/>
                </a:solidFill>
                <a:latin typeface="+mn-ea"/>
                <a:ea typeface="+mn-ea"/>
              </a:rPr>
              <a:t>:</a:t>
            </a:r>
            <a:endParaRPr kumimoji="0" lang="en-US" altLang="zh-CN" dirty="0">
              <a:solidFill>
                <a:srgbClr val="FF0000"/>
              </a:solidFill>
              <a:latin typeface="+mn-ea"/>
              <a:ea typeface="+mn-ea"/>
            </a:endParaRPr>
          </a:p>
          <a:p>
            <a:pPr>
              <a:buClr>
                <a:srgbClr val="000099"/>
              </a:buClr>
              <a:buSzPct val="75000"/>
              <a:buFont typeface="Wingdings" panose="05000000000000000000" pitchFamily="2" charset="2"/>
              <a:buChar char="v"/>
            </a:pPr>
            <a:r>
              <a:rPr lang="zh-CN" altLang="en-US" sz="2400" dirty="0">
                <a:latin typeface="+mn-ea"/>
                <a:ea typeface="+mn-ea"/>
              </a:rPr>
              <a:t>传感器与传感器模组</a:t>
            </a:r>
            <a:endParaRPr lang="en-US" altLang="zh-CN" sz="2400" dirty="0">
              <a:latin typeface="+mn-ea"/>
              <a:ea typeface="+mn-ea"/>
            </a:endParaRPr>
          </a:p>
          <a:p>
            <a:pPr>
              <a:buClr>
                <a:srgbClr val="000099"/>
              </a:buClr>
              <a:buSzPct val="75000"/>
              <a:buFont typeface="Wingdings" panose="05000000000000000000" pitchFamily="2" charset="2"/>
              <a:buChar char="v"/>
            </a:pPr>
            <a:r>
              <a:rPr lang="zh-CN" altLang="en-US" sz="2400" dirty="0">
                <a:latin typeface="+mn-ea"/>
                <a:ea typeface="+mn-ea"/>
              </a:rPr>
              <a:t>什么是物联网</a:t>
            </a:r>
            <a:r>
              <a:rPr lang="en-US" altLang="zh-CN" sz="2400" dirty="0">
                <a:latin typeface="+mn-ea"/>
                <a:ea typeface="+mn-ea"/>
              </a:rPr>
              <a:t>?</a:t>
            </a:r>
          </a:p>
          <a:p>
            <a:pPr>
              <a:buClr>
                <a:srgbClr val="000099"/>
              </a:buClr>
              <a:buSzPct val="75000"/>
              <a:buFont typeface="Wingdings" panose="05000000000000000000" pitchFamily="2" charset="2"/>
              <a:buChar char="v"/>
            </a:pPr>
            <a:r>
              <a:rPr lang="zh-CN" altLang="en-US" sz="2400" dirty="0">
                <a:latin typeface="+mn-ea"/>
                <a:ea typeface="+mn-ea"/>
              </a:rPr>
              <a:t>有哪些协议</a:t>
            </a:r>
            <a:r>
              <a:rPr lang="en-US" altLang="zh-CN" sz="2400" dirty="0">
                <a:latin typeface="+mn-ea"/>
                <a:ea typeface="+mn-ea"/>
              </a:rPr>
              <a:t>?</a:t>
            </a:r>
            <a:r>
              <a:rPr lang="zh-CN" altLang="en-US" sz="2400" dirty="0">
                <a:latin typeface="+mn-ea"/>
                <a:ea typeface="+mn-ea"/>
              </a:rPr>
              <a:t>协议层次</a:t>
            </a:r>
            <a:r>
              <a:rPr lang="en-US" altLang="zh-CN" sz="2400" dirty="0">
                <a:latin typeface="+mn-ea"/>
                <a:ea typeface="+mn-ea"/>
              </a:rPr>
              <a:t>, </a:t>
            </a:r>
            <a:r>
              <a:rPr lang="zh-CN" altLang="en-US" sz="2400" dirty="0">
                <a:latin typeface="+mn-ea"/>
                <a:ea typeface="+mn-ea"/>
              </a:rPr>
              <a:t>服务模型</a:t>
            </a:r>
            <a:endParaRPr lang="en-US" altLang="zh-CN" sz="2400" dirty="0">
              <a:latin typeface="+mn-ea"/>
              <a:ea typeface="+mn-ea"/>
            </a:endParaRPr>
          </a:p>
          <a:p>
            <a:pPr>
              <a:buClr>
                <a:srgbClr val="000099"/>
              </a:buClr>
              <a:buSzPct val="75000"/>
              <a:buFont typeface="Wingdings" panose="05000000000000000000" pitchFamily="2" charset="2"/>
              <a:buChar char="v"/>
            </a:pPr>
            <a:r>
              <a:rPr lang="zh-CN" altLang="en-US" sz="2400" dirty="0">
                <a:latin typeface="+mn-ea"/>
                <a:ea typeface="+mn-ea"/>
              </a:rPr>
              <a:t>人工智能时代的边缘计算</a:t>
            </a:r>
            <a:endParaRPr lang="en-US" altLang="zh-CN" sz="2400" dirty="0">
              <a:latin typeface="+mn-ea"/>
              <a:ea typeface="+mn-ea"/>
            </a:endParaRPr>
          </a:p>
          <a:p>
            <a:pPr>
              <a:buClr>
                <a:srgbClr val="000099"/>
              </a:buClr>
              <a:buSzPct val="75000"/>
              <a:buFont typeface="Wingdings" panose="05000000000000000000" pitchFamily="2" charset="2"/>
              <a:buChar char="v"/>
            </a:pPr>
            <a:r>
              <a:rPr lang="zh-CN" altLang="en-US" sz="2400" dirty="0">
                <a:latin typeface="+mn-ea"/>
                <a:ea typeface="+mn-ea"/>
              </a:rPr>
              <a:t>相关技术及架构</a:t>
            </a:r>
            <a:endParaRPr lang="en-US" altLang="zh-CN" sz="2400" dirty="0">
              <a:latin typeface="+mn-ea"/>
              <a:ea typeface="+mn-ea"/>
            </a:endParaRPr>
          </a:p>
          <a:p>
            <a:pPr>
              <a:buClr>
                <a:srgbClr val="000099"/>
              </a:buClr>
              <a:buSzPct val="75000"/>
              <a:buFont typeface="Wingdings" panose="05000000000000000000" pitchFamily="2" charset="2"/>
              <a:buChar char="v"/>
            </a:pPr>
            <a:r>
              <a:rPr lang="zh-CN" altLang="en-US" sz="2400" dirty="0">
                <a:latin typeface="+mn-ea"/>
                <a:ea typeface="+mn-ea"/>
              </a:rPr>
              <a:t>性能</a:t>
            </a:r>
            <a:r>
              <a:rPr lang="en-US" altLang="zh-CN" sz="2400" dirty="0">
                <a:latin typeface="+mn-ea"/>
                <a:ea typeface="+mn-ea"/>
              </a:rPr>
              <a:t>: </a:t>
            </a:r>
            <a:r>
              <a:rPr lang="zh-CN" altLang="en-US" sz="2400" dirty="0">
                <a:latin typeface="+mn-ea"/>
                <a:ea typeface="+mn-ea"/>
              </a:rPr>
              <a:t>时延、安全、可靠性</a:t>
            </a:r>
            <a:endParaRPr lang="en-US" altLang="zh-CN" sz="2400" dirty="0">
              <a:latin typeface="+mn-ea"/>
              <a:ea typeface="+mn-ea"/>
            </a:endParaRPr>
          </a:p>
          <a:p>
            <a:pPr>
              <a:buClr>
                <a:srgbClr val="000099"/>
              </a:buClr>
              <a:buSzPct val="75000"/>
              <a:buFont typeface="Wingdings" panose="05000000000000000000" pitchFamily="2" charset="2"/>
              <a:buChar char="v"/>
            </a:pPr>
            <a:r>
              <a:rPr lang="zh-CN" altLang="en-US" sz="2400" dirty="0">
                <a:latin typeface="+mn-ea"/>
                <a:ea typeface="+mn-ea"/>
              </a:rPr>
              <a:t>历史及未来</a:t>
            </a:r>
            <a:endParaRPr lang="en-US" altLang="zh-CN" sz="2400" dirty="0">
              <a:latin typeface="+mn-ea"/>
              <a:ea typeface="+mn-ea"/>
            </a:endParaRPr>
          </a:p>
          <a:p>
            <a:pPr>
              <a:buFont typeface="Wingdings" panose="05000000000000000000" pitchFamily="2" charset="2"/>
              <a:buNone/>
            </a:pPr>
            <a:endParaRPr lang="en-US" altLang="zh-CN" sz="2400" dirty="0">
              <a:latin typeface="+mn-ea"/>
              <a:ea typeface="+mn-ea"/>
            </a:endParaRPr>
          </a:p>
          <a:p>
            <a:pPr>
              <a:buFont typeface="Wingdings" panose="05000000000000000000" pitchFamily="2" charset="2"/>
              <a:buNone/>
            </a:pPr>
            <a:r>
              <a:rPr lang="zh-CN" altLang="en-US" sz="2400" dirty="0">
                <a:latin typeface="+mn-ea"/>
                <a:ea typeface="+mn-ea"/>
              </a:rPr>
              <a:t>本章只概述现有的基础理论及技术</a:t>
            </a:r>
            <a:endParaRPr lang="en-US" altLang="zh-CN" sz="2400" dirty="0">
              <a:latin typeface="+mn-ea"/>
              <a:ea typeface="+mn-ea"/>
            </a:endParaRPr>
          </a:p>
          <a:p>
            <a:pPr>
              <a:buFont typeface="Wingdings" panose="05000000000000000000" pitchFamily="2" charset="2"/>
              <a:buNone/>
            </a:pPr>
            <a:r>
              <a:rPr lang="zh-CN" altLang="en-US" sz="2400" dirty="0">
                <a:latin typeface="+mn-ea"/>
                <a:ea typeface="+mn-ea"/>
              </a:rPr>
              <a:t>不进行详细理论及技术探究</a:t>
            </a:r>
            <a:endParaRPr lang="en-US" altLang="zh-CN" sz="2400" dirty="0">
              <a:latin typeface="+mn-ea"/>
              <a:ea typeface="+mn-ea"/>
            </a:endParaRPr>
          </a:p>
        </p:txBody>
      </p:sp>
    </p:spTree>
    <p:extLst>
      <p:ext uri="{BB962C8B-B14F-4D97-AF65-F5344CB8AC3E}">
        <p14:creationId xmlns:p14="http://schemas.microsoft.com/office/powerpoint/2010/main" val="2492547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271464" y="836712"/>
            <a:ext cx="10393487" cy="720724"/>
          </a:xfrm>
        </p:spPr>
        <p:txBody>
          <a:bodyPr/>
          <a:lstStyle/>
          <a:p>
            <a:r>
              <a:rPr lang="zh-CN" altLang="en-US" dirty="0">
                <a:solidFill>
                  <a:srgbClr val="000099"/>
                </a:solidFill>
                <a:latin typeface="+mn-ea"/>
                <a:ea typeface="+mn-ea"/>
              </a:rPr>
              <a:t>提要</a:t>
            </a:r>
            <a:endParaRPr lang="en-US" altLang="zh-CN" dirty="0">
              <a:solidFill>
                <a:srgbClr val="000099"/>
              </a:solidFill>
              <a:latin typeface="+mn-ea"/>
              <a:ea typeface="+mn-ea"/>
            </a:endParaRPr>
          </a:p>
        </p:txBody>
      </p:sp>
      <p:sp>
        <p:nvSpPr>
          <p:cNvPr id="20483" name="Rectangle 3"/>
          <p:cNvSpPr>
            <a:spLocks noGrp="1" noChangeArrowheads="1"/>
          </p:cNvSpPr>
          <p:nvPr>
            <p:ph idx="1"/>
          </p:nvPr>
        </p:nvSpPr>
        <p:spPr>
          <a:xfrm>
            <a:off x="1631504" y="2060848"/>
            <a:ext cx="10033447" cy="4247876"/>
          </a:xfrm>
        </p:spPr>
        <p:txBody>
          <a:bodyPr>
            <a:normAutofit lnSpcReduction="10000"/>
          </a:bodyPr>
          <a:lstStyle/>
          <a:p>
            <a:pPr lvl="1">
              <a:buFont typeface="Wingdings" panose="05000000000000000000" pitchFamily="2" charset="2"/>
              <a:buNone/>
            </a:pPr>
            <a:r>
              <a:rPr kumimoji="0" lang="en-US" altLang="zh-CN" dirty="0">
                <a:solidFill>
                  <a:srgbClr val="000099"/>
                </a:solidFill>
                <a:latin typeface="+mn-ea"/>
                <a:ea typeface="+mn-ea"/>
              </a:rPr>
              <a:t>1.1 </a:t>
            </a:r>
            <a:r>
              <a:rPr kumimoji="0" lang="zh-CN" altLang="en-US" dirty="0">
                <a:solidFill>
                  <a:srgbClr val="000099"/>
                </a:solidFill>
                <a:latin typeface="+mn-ea"/>
                <a:ea typeface="+mn-ea"/>
              </a:rPr>
              <a:t>智能时代</a:t>
            </a:r>
            <a:endParaRPr kumimoji="0" lang="en-US" altLang="zh-CN" dirty="0">
              <a:solidFill>
                <a:srgbClr val="000099"/>
              </a:solidFill>
              <a:latin typeface="+mn-ea"/>
              <a:ea typeface="+mn-ea"/>
            </a:endParaRPr>
          </a:p>
          <a:p>
            <a:pPr lvl="1">
              <a:buFont typeface="Wingdings" panose="05000000000000000000" pitchFamily="2" charset="2"/>
              <a:buNone/>
            </a:pPr>
            <a:r>
              <a:rPr kumimoji="0" lang="en-US" altLang="zh-CN" dirty="0">
                <a:solidFill>
                  <a:srgbClr val="000099"/>
                </a:solidFill>
                <a:latin typeface="+mn-ea"/>
                <a:ea typeface="+mn-ea"/>
              </a:rPr>
              <a:t>1.2 </a:t>
            </a:r>
            <a:r>
              <a:rPr kumimoji="0" lang="zh-CN" altLang="en-US" dirty="0">
                <a:solidFill>
                  <a:srgbClr val="000099"/>
                </a:solidFill>
                <a:latin typeface="+mn-ea"/>
                <a:ea typeface="+mn-ea"/>
              </a:rPr>
              <a:t>环境感知 </a:t>
            </a:r>
            <a:r>
              <a:rPr kumimoji="0" lang="en-US" altLang="zh-CN" dirty="0">
                <a:solidFill>
                  <a:srgbClr val="000099"/>
                </a:solidFill>
                <a:latin typeface="+mn-ea"/>
                <a:ea typeface="+mn-ea"/>
              </a:rPr>
              <a:t>—— </a:t>
            </a:r>
            <a:r>
              <a:rPr kumimoji="0" lang="zh-CN" altLang="en-US" dirty="0">
                <a:solidFill>
                  <a:srgbClr val="000099"/>
                </a:solidFill>
                <a:latin typeface="+mn-ea"/>
                <a:ea typeface="+mn-ea"/>
              </a:rPr>
              <a:t>数据采集</a:t>
            </a:r>
            <a:endParaRPr kumimoji="0" lang="en-US" altLang="zh-CN" dirty="0">
              <a:solidFill>
                <a:srgbClr val="000099"/>
              </a:solidFill>
              <a:latin typeface="+mn-ea"/>
              <a:ea typeface="+mn-ea"/>
            </a:endParaRPr>
          </a:p>
          <a:p>
            <a:pPr lvl="2">
              <a:buClr>
                <a:srgbClr val="000099"/>
              </a:buClr>
              <a:buSzPct val="85000"/>
              <a:buFont typeface="Wingdings" panose="05000000000000000000" pitchFamily="2" charset="2"/>
              <a:buChar char="v"/>
            </a:pPr>
            <a:r>
              <a:rPr lang="zh-CN" altLang="en-US" dirty="0">
                <a:solidFill>
                  <a:srgbClr val="000099"/>
                </a:solidFill>
                <a:latin typeface="+mn-ea"/>
                <a:ea typeface="+mn-ea"/>
              </a:rPr>
              <a:t> 传感器与传感器模组</a:t>
            </a:r>
            <a:endParaRPr lang="en-US" altLang="zh-CN" dirty="0">
              <a:solidFill>
                <a:srgbClr val="000099"/>
              </a:solidFill>
              <a:latin typeface="+mn-ea"/>
              <a:ea typeface="+mn-ea"/>
            </a:endParaRPr>
          </a:p>
          <a:p>
            <a:pPr lvl="2">
              <a:buClr>
                <a:srgbClr val="000099"/>
              </a:buClr>
              <a:buSzPct val="85000"/>
              <a:buFont typeface="Wingdings" panose="05000000000000000000" pitchFamily="2" charset="2"/>
              <a:buChar char="v"/>
            </a:pPr>
            <a:r>
              <a:rPr lang="zh-CN" altLang="en-US" dirty="0">
                <a:solidFill>
                  <a:srgbClr val="000099"/>
                </a:solidFill>
                <a:latin typeface="+mn-ea"/>
                <a:ea typeface="+mn-ea"/>
              </a:rPr>
              <a:t> 传统数据采集系统</a:t>
            </a:r>
            <a:endParaRPr lang="en-US" altLang="zh-CN" dirty="0">
              <a:solidFill>
                <a:srgbClr val="000099"/>
              </a:solidFill>
              <a:latin typeface="+mn-ea"/>
              <a:ea typeface="+mn-ea"/>
            </a:endParaRPr>
          </a:p>
          <a:p>
            <a:pPr lvl="1">
              <a:buFont typeface="Wingdings" panose="05000000000000000000" pitchFamily="2" charset="2"/>
              <a:buNone/>
            </a:pPr>
            <a:r>
              <a:rPr kumimoji="0" lang="en-US" altLang="zh-CN" dirty="0">
                <a:solidFill>
                  <a:srgbClr val="000099"/>
                </a:solidFill>
                <a:latin typeface="+mn-ea"/>
                <a:ea typeface="+mn-ea"/>
              </a:rPr>
              <a:t>1.3 </a:t>
            </a:r>
            <a:r>
              <a:rPr kumimoji="0" lang="zh-CN" altLang="en-US" dirty="0">
                <a:solidFill>
                  <a:srgbClr val="000099"/>
                </a:solidFill>
                <a:latin typeface="+mn-ea"/>
                <a:ea typeface="+mn-ea"/>
              </a:rPr>
              <a:t>动态反馈 </a:t>
            </a:r>
            <a:r>
              <a:rPr kumimoji="0" lang="en-US" altLang="zh-CN" dirty="0">
                <a:solidFill>
                  <a:srgbClr val="000099"/>
                </a:solidFill>
                <a:latin typeface="+mn-ea"/>
                <a:ea typeface="+mn-ea"/>
              </a:rPr>
              <a:t>—— </a:t>
            </a:r>
            <a:r>
              <a:rPr lang="zh-CN" altLang="en-US" dirty="0">
                <a:solidFill>
                  <a:srgbClr val="000099"/>
                </a:solidFill>
                <a:latin typeface="+mn-ea"/>
                <a:ea typeface="+mn-ea"/>
              </a:rPr>
              <a:t>物联网</a:t>
            </a:r>
            <a:endParaRPr kumimoji="0" lang="en-US" altLang="zh-CN" dirty="0">
              <a:solidFill>
                <a:srgbClr val="000099"/>
              </a:solidFill>
              <a:latin typeface="+mn-ea"/>
              <a:ea typeface="+mn-ea"/>
            </a:endParaRPr>
          </a:p>
          <a:p>
            <a:pPr lvl="2">
              <a:buClr>
                <a:srgbClr val="000099"/>
              </a:buClr>
              <a:buSzPct val="85000"/>
              <a:buFont typeface="Wingdings" panose="05000000000000000000" pitchFamily="2" charset="2"/>
              <a:buChar char="v"/>
            </a:pPr>
            <a:r>
              <a:rPr kumimoji="0" lang="en-US" altLang="zh-CN" dirty="0">
                <a:solidFill>
                  <a:srgbClr val="000099"/>
                </a:solidFill>
                <a:latin typeface="+mn-ea"/>
                <a:ea typeface="+mn-ea"/>
              </a:rPr>
              <a:t> </a:t>
            </a:r>
            <a:r>
              <a:rPr kumimoji="0" lang="zh-CN" altLang="en-US" dirty="0">
                <a:solidFill>
                  <a:srgbClr val="000099"/>
                </a:solidFill>
                <a:latin typeface="+mn-ea"/>
                <a:ea typeface="+mn-ea"/>
              </a:rPr>
              <a:t>工业物联网</a:t>
            </a:r>
            <a:endParaRPr kumimoji="0" lang="en-US" altLang="zh-CN" dirty="0">
              <a:solidFill>
                <a:srgbClr val="000099"/>
              </a:solidFill>
              <a:latin typeface="+mn-ea"/>
              <a:ea typeface="+mn-ea"/>
            </a:endParaRPr>
          </a:p>
          <a:p>
            <a:pPr lvl="1">
              <a:buFont typeface="Wingdings" panose="05000000000000000000" pitchFamily="2" charset="2"/>
              <a:buNone/>
            </a:pPr>
            <a:r>
              <a:rPr kumimoji="0" lang="en-US" altLang="zh-CN" dirty="0">
                <a:solidFill>
                  <a:srgbClr val="000099"/>
                </a:solidFill>
                <a:latin typeface="+mn-ea"/>
                <a:ea typeface="+mn-ea"/>
              </a:rPr>
              <a:t>1.4 </a:t>
            </a:r>
            <a:r>
              <a:rPr kumimoji="0" lang="zh-CN" altLang="en-US" dirty="0">
                <a:solidFill>
                  <a:srgbClr val="000099"/>
                </a:solidFill>
                <a:latin typeface="+mn-ea"/>
                <a:ea typeface="+mn-ea"/>
              </a:rPr>
              <a:t>相关新技术</a:t>
            </a:r>
            <a:endParaRPr kumimoji="0" lang="en-US" altLang="zh-CN" dirty="0">
              <a:solidFill>
                <a:srgbClr val="000099"/>
              </a:solidFill>
              <a:latin typeface="+mn-ea"/>
              <a:ea typeface="+mn-ea"/>
            </a:endParaRPr>
          </a:p>
          <a:p>
            <a:pPr lvl="2">
              <a:buClr>
                <a:srgbClr val="000099"/>
              </a:buClr>
              <a:buSzPct val="85000"/>
              <a:buFont typeface="Wingdings" panose="05000000000000000000" pitchFamily="2" charset="2"/>
              <a:buChar char="v"/>
            </a:pPr>
            <a:r>
              <a:rPr kumimoji="0" lang="en-US" altLang="zh-CN" dirty="0">
                <a:solidFill>
                  <a:srgbClr val="000099"/>
                </a:solidFill>
                <a:latin typeface="+mn-ea"/>
                <a:ea typeface="+mn-ea"/>
              </a:rPr>
              <a:t> </a:t>
            </a:r>
            <a:r>
              <a:rPr lang="en-US" altLang="zh-CN" dirty="0">
                <a:solidFill>
                  <a:srgbClr val="000099"/>
                </a:solidFill>
                <a:latin typeface="+mn-ea"/>
                <a:ea typeface="+mn-ea"/>
              </a:rPr>
              <a:t>AI</a:t>
            </a:r>
            <a:r>
              <a:rPr lang="zh-CN" altLang="en-US" dirty="0">
                <a:solidFill>
                  <a:srgbClr val="000099"/>
                </a:solidFill>
                <a:latin typeface="+mn-ea"/>
                <a:ea typeface="+mn-ea"/>
              </a:rPr>
              <a:t>、边缘计算、数字孪生、</a:t>
            </a:r>
            <a:r>
              <a:rPr lang="en-US" altLang="zh-CN" dirty="0">
                <a:solidFill>
                  <a:srgbClr val="000099"/>
                </a:solidFill>
                <a:latin typeface="+mn-ea"/>
                <a:ea typeface="+mn-ea"/>
              </a:rPr>
              <a:t>5G</a:t>
            </a:r>
            <a:endParaRPr kumimoji="0" lang="en-US" altLang="zh-CN" dirty="0">
              <a:solidFill>
                <a:srgbClr val="000099"/>
              </a:solidFill>
              <a:latin typeface="+mn-ea"/>
              <a:ea typeface="+mn-ea"/>
            </a:endParaRPr>
          </a:p>
          <a:p>
            <a:pPr lvl="1">
              <a:buFont typeface="Wingdings" panose="05000000000000000000" pitchFamily="2" charset="2"/>
              <a:buNone/>
            </a:pPr>
            <a:r>
              <a:rPr kumimoji="0" lang="en-US" altLang="zh-CN" dirty="0">
                <a:solidFill>
                  <a:srgbClr val="000099"/>
                </a:solidFill>
                <a:latin typeface="+mn-ea"/>
                <a:ea typeface="+mn-ea"/>
              </a:rPr>
              <a:t>1.5 </a:t>
            </a:r>
            <a:r>
              <a:rPr kumimoji="0" lang="zh-CN" altLang="en-US" dirty="0">
                <a:solidFill>
                  <a:srgbClr val="000099"/>
                </a:solidFill>
                <a:latin typeface="+mn-ea"/>
                <a:ea typeface="+mn-ea"/>
              </a:rPr>
              <a:t>协议及服务模型</a:t>
            </a:r>
            <a:endParaRPr kumimoji="0" lang="en-US" altLang="zh-CN" dirty="0">
              <a:solidFill>
                <a:srgbClr val="000099"/>
              </a:solidFill>
              <a:latin typeface="+mn-ea"/>
              <a:ea typeface="+mn-ea"/>
            </a:endParaRPr>
          </a:p>
          <a:p>
            <a:pPr lvl="1">
              <a:buFont typeface="Wingdings" panose="05000000000000000000" pitchFamily="2" charset="2"/>
              <a:buNone/>
            </a:pPr>
            <a:r>
              <a:rPr kumimoji="0" lang="en-US" altLang="zh-CN" dirty="0">
                <a:solidFill>
                  <a:srgbClr val="000099"/>
                </a:solidFill>
                <a:latin typeface="+mn-ea"/>
                <a:ea typeface="+mn-ea"/>
              </a:rPr>
              <a:t>1.6 </a:t>
            </a:r>
            <a:r>
              <a:rPr kumimoji="0" lang="zh-CN" altLang="en-US" dirty="0">
                <a:solidFill>
                  <a:srgbClr val="000099"/>
                </a:solidFill>
                <a:latin typeface="+mn-ea"/>
                <a:ea typeface="+mn-ea"/>
              </a:rPr>
              <a:t>安全</a:t>
            </a:r>
            <a:r>
              <a:rPr lang="zh-CN" altLang="en-US" dirty="0">
                <a:solidFill>
                  <a:srgbClr val="000099"/>
                </a:solidFill>
                <a:latin typeface="+mn-ea"/>
                <a:ea typeface="+mn-ea"/>
              </a:rPr>
              <a:t>性</a:t>
            </a:r>
            <a:endParaRPr kumimoji="0" lang="en-US" altLang="zh-CN" dirty="0">
              <a:solidFill>
                <a:srgbClr val="000099"/>
              </a:solidFill>
              <a:latin typeface="+mn-ea"/>
              <a:ea typeface="+mn-ea"/>
            </a:endParaRPr>
          </a:p>
          <a:p>
            <a:pPr lvl="1">
              <a:buFont typeface="Wingdings" panose="05000000000000000000" pitchFamily="2" charset="2"/>
              <a:buNone/>
            </a:pPr>
            <a:r>
              <a:rPr kumimoji="0" lang="en-US" altLang="zh-CN" dirty="0">
                <a:solidFill>
                  <a:srgbClr val="000099"/>
                </a:solidFill>
                <a:latin typeface="+mn-ea"/>
                <a:ea typeface="+mn-ea"/>
              </a:rPr>
              <a:t>1.7 </a:t>
            </a:r>
            <a:r>
              <a:rPr kumimoji="0" lang="zh-CN" altLang="en-US" dirty="0">
                <a:solidFill>
                  <a:srgbClr val="000099"/>
                </a:solidFill>
                <a:latin typeface="+mn-ea"/>
                <a:ea typeface="+mn-ea"/>
              </a:rPr>
              <a:t>历史</a:t>
            </a:r>
            <a:endParaRPr kumimoji="0" lang="en-US" altLang="zh-CN" dirty="0">
              <a:solidFill>
                <a:srgbClr val="000099"/>
              </a:solidFill>
              <a:latin typeface="+mn-ea"/>
              <a:ea typeface="+mn-ea"/>
            </a:endParaRPr>
          </a:p>
          <a:p>
            <a:endParaRPr lang="en-US" altLang="zh-CN" sz="2400" dirty="0">
              <a:solidFill>
                <a:srgbClr val="000099"/>
              </a:solidFill>
              <a:latin typeface="+mn-ea"/>
              <a:ea typeface="+mn-ea"/>
            </a:endParaRPr>
          </a:p>
        </p:txBody>
      </p:sp>
    </p:spTree>
    <p:extLst>
      <p:ext uri="{BB962C8B-B14F-4D97-AF65-F5344CB8AC3E}">
        <p14:creationId xmlns:p14="http://schemas.microsoft.com/office/powerpoint/2010/main" val="272356889"/>
      </p:ext>
    </p:extLst>
  </p:cSld>
  <p:clrMapOvr>
    <a:masterClrMapping/>
  </p:clrMapOvr>
</p:sld>
</file>

<file path=ppt/theme/theme1.xml><?xml version="1.0" encoding="utf-8"?>
<a:theme xmlns:a="http://schemas.openxmlformats.org/drawingml/2006/main" name="Cover">
  <a:themeElements>
    <a:clrScheme name="黄色">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PAGE">
  <a:themeElements>
    <a:clrScheme name="PPTSHOP-ORANGE">
      <a:dk1>
        <a:srgbClr val="4C4C4C"/>
      </a:dk1>
      <a:lt1>
        <a:srgbClr val="FFFFFF"/>
      </a:lt1>
      <a:dk2>
        <a:srgbClr val="777777"/>
      </a:dk2>
      <a:lt2>
        <a:srgbClr val="B2B2B2"/>
      </a:lt2>
      <a:accent1>
        <a:srgbClr val="E45327"/>
      </a:accent1>
      <a:accent2>
        <a:srgbClr val="FF6600"/>
      </a:accent2>
      <a:accent3>
        <a:srgbClr val="FFBA37"/>
      </a:accent3>
      <a:accent4>
        <a:srgbClr val="FFF65C"/>
      </a:accent4>
      <a:accent5>
        <a:srgbClr val="B2B2B2"/>
      </a:accent5>
      <a:accent6>
        <a:srgbClr val="16C6CC"/>
      </a:accent6>
      <a:hlink>
        <a:srgbClr val="373737"/>
      </a:hlink>
      <a:folHlink>
        <a:srgbClr val="6E6E6E"/>
      </a:folHlink>
    </a:clrScheme>
    <a:fontScheme name="PPTSHOP">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flip="none" rotWithShape="1">
          <a:gsLst>
            <a:gs pos="0">
              <a:schemeClr val="accent2"/>
            </a:gs>
            <a:gs pos="100000">
              <a:schemeClr val="accent2">
                <a:lumMod val="50000"/>
                <a:alpha val="31000"/>
              </a:schemeClr>
            </a:gs>
          </a:gsLst>
          <a:path path="circle">
            <a:fillToRect r="100000" b="100000"/>
          </a:path>
          <a:tileRect l="-100000" t="-100000"/>
        </a:gradFill>
        <a:ln w="9525" cap="flat" cmpd="sng" algn="ctr">
          <a:noFill/>
          <a:prstDash val="solid"/>
          <a:round/>
          <a:headEnd type="none" w="med" len="med"/>
          <a:tailEnd type="none" w="med" len="med"/>
        </a:ln>
      </a:spPr>
      <a:bodyPr vert="horz" wrap="square" lIns="91440" tIns="45720" rIns="91440" bIns="45720" numCol="1" rtlCol="0" anchor="ctr" anchorCtr="0" compatLnSpc="1">
        <a:noAutofit/>
      </a:bodyPr>
      <a:lstStyle>
        <a:defPPr marL="0" marR="0" indent="0" algn="l" defTabSz="914400" rtl="0" eaLnBrk="0" fontAlgn="base" latinLnBrk="0" hangingPunct="0">
          <a:lnSpc>
            <a:spcPct val="100000"/>
          </a:lnSpc>
          <a:spcBef>
            <a:spcPct val="0"/>
          </a:spcBef>
          <a:spcAft>
            <a:spcPct val="0"/>
          </a:spcAft>
          <a:buClrTx/>
          <a:buSzTx/>
          <a:buFontTx/>
          <a:buNone/>
          <a:defRPr kumimoji="0" sz="4000" b="0" i="0" u="none" strike="noStrike" cap="none" normalizeH="0" baseline="0" smtClean="0">
            <a:ln>
              <a:noFill/>
            </a:ln>
            <a:solidFill>
              <a:schemeClr val="bg1"/>
            </a:solidFill>
            <a:effectLst/>
            <a:latin typeface="Stone Sans" pitchFamily="2" charset="0"/>
            <a:ea typeface="宋体" panose="02010600030101010101" pitchFamily="2" charset="-122"/>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ww.SlideTo.Me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ww.SlideTo.Me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PTSHOP-ORANGE">
    <a:dk1>
      <a:srgbClr val="4C4C4C"/>
    </a:dk1>
    <a:lt1>
      <a:srgbClr val="FFFFFF"/>
    </a:lt1>
    <a:dk2>
      <a:srgbClr val="777777"/>
    </a:dk2>
    <a:lt2>
      <a:srgbClr val="B2B2B2"/>
    </a:lt2>
    <a:accent1>
      <a:srgbClr val="E45327"/>
    </a:accent1>
    <a:accent2>
      <a:srgbClr val="FF6600"/>
    </a:accent2>
    <a:accent3>
      <a:srgbClr val="FFBA37"/>
    </a:accent3>
    <a:accent4>
      <a:srgbClr val="FFF65C"/>
    </a:accent4>
    <a:accent5>
      <a:srgbClr val="B2B2B2"/>
    </a:accent5>
    <a:accent6>
      <a:srgbClr val="16C6CC"/>
    </a:accent6>
    <a:hlink>
      <a:srgbClr val="373737"/>
    </a:hlink>
    <a:folHlink>
      <a:srgbClr val="6E6E6E"/>
    </a:folHlink>
  </a:clrScheme>
</a:themeOverride>
</file>

<file path=docProps/app.xml><?xml version="1.0" encoding="utf-8"?>
<Properties xmlns="http://schemas.openxmlformats.org/officeDocument/2006/extended-properties" xmlns:vt="http://schemas.openxmlformats.org/officeDocument/2006/docPropsVTypes">
  <Template>blank</Template>
  <TotalTime>11019</TotalTime>
  <Words>1741</Words>
  <Application>Microsoft Office PowerPoint</Application>
  <PresentationFormat>宽屏</PresentationFormat>
  <Paragraphs>341</Paragraphs>
  <Slides>35</Slides>
  <Notes>33</Notes>
  <HiddenSlides>0</HiddenSlides>
  <MMClips>0</MMClips>
  <ScaleCrop>false</ScaleCrop>
  <HeadingPairs>
    <vt:vector size="8" baseType="variant">
      <vt:variant>
        <vt:lpstr>已用的字体</vt:lpstr>
      </vt:variant>
      <vt:variant>
        <vt:i4>11</vt:i4>
      </vt:variant>
      <vt:variant>
        <vt:lpstr>主题</vt:lpstr>
      </vt:variant>
      <vt:variant>
        <vt:i4>2</vt:i4>
      </vt:variant>
      <vt:variant>
        <vt:lpstr>嵌入 OLE 服务器</vt:lpstr>
      </vt:variant>
      <vt:variant>
        <vt:i4>0</vt:i4>
      </vt:variant>
      <vt:variant>
        <vt:lpstr>幻灯片标题</vt:lpstr>
      </vt:variant>
      <vt:variant>
        <vt:i4>35</vt:i4>
      </vt:variant>
    </vt:vector>
  </HeadingPairs>
  <TitlesOfParts>
    <vt:vector size="48" baseType="lpstr">
      <vt:lpstr>MS PGothic</vt:lpstr>
      <vt:lpstr>等线</vt:lpstr>
      <vt:lpstr>隶书</vt:lpstr>
      <vt:lpstr>宋体</vt:lpstr>
      <vt:lpstr>微软雅黑</vt:lpstr>
      <vt:lpstr>Arial</vt:lpstr>
      <vt:lpstr>Arial Black</vt:lpstr>
      <vt:lpstr>Comic Sans MS</vt:lpstr>
      <vt:lpstr>Tahoma</vt:lpstr>
      <vt:lpstr>Times New Roman</vt:lpstr>
      <vt:lpstr>Wingdings</vt:lpstr>
      <vt:lpstr>Cover</vt:lpstr>
      <vt:lpstr>INPAGE</vt:lpstr>
      <vt:lpstr>数据采集与 物联网</vt:lpstr>
      <vt:lpstr>数据采集与物联网</vt:lpstr>
      <vt:lpstr>教材</vt:lpstr>
      <vt:lpstr>参考书目</vt:lpstr>
      <vt:lpstr>课程要求</vt:lpstr>
      <vt:lpstr>课程成绩评定方式</vt:lpstr>
      <vt:lpstr>现在正式开始教学 ...</vt:lpstr>
      <vt:lpstr>第一章 基础理论及技术介绍</vt:lpstr>
      <vt:lpstr>提要</vt:lpstr>
      <vt:lpstr>1.1 智能时代</vt:lpstr>
      <vt:lpstr>1.1 智能时代</vt:lpstr>
      <vt:lpstr>1.1 智能时代</vt:lpstr>
      <vt:lpstr>1.1 智能时代</vt:lpstr>
      <vt:lpstr>1.1 智能时代</vt:lpstr>
      <vt:lpstr>1.1 智能时代</vt:lpstr>
      <vt:lpstr>1.1 智能时代</vt:lpstr>
      <vt:lpstr>1.1 智能时代</vt:lpstr>
      <vt:lpstr>1.1 智能时代</vt:lpstr>
      <vt:lpstr>智能装置例子</vt:lpstr>
      <vt:lpstr>1.2 数据采集</vt:lpstr>
      <vt:lpstr>1.2 数据采集</vt:lpstr>
      <vt:lpstr>1.3 物联网简介</vt:lpstr>
      <vt:lpstr>1.3 物联网简介</vt:lpstr>
      <vt:lpstr>1.3 物联网简介</vt:lpstr>
      <vt:lpstr>1.3 物联网简介</vt:lpstr>
      <vt:lpstr>1.3 物联网简介</vt:lpstr>
      <vt:lpstr>1.4 相关新技术</vt:lpstr>
      <vt:lpstr>1.4 相关新技术</vt:lpstr>
      <vt:lpstr>1.4 相关新技术</vt:lpstr>
      <vt:lpstr>1.4 相关新技术</vt:lpstr>
      <vt:lpstr>1.4 相关新技术</vt:lpstr>
      <vt:lpstr>1.4 相关新技术</vt:lpstr>
      <vt:lpstr>1.4 相关新技术</vt:lpstr>
      <vt:lpstr>第一章总结</vt:lpstr>
      <vt:lpstr>Homework</vt:lpstr>
    </vt:vector>
  </TitlesOfParts>
  <Company>Wuhan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Networking</dc:title>
  <dc:creator>Jicheng Hu</dc:creator>
  <cp:keywords>Wuhan University</cp:keywords>
  <cp:lastModifiedBy>Jicheng Hu</cp:lastModifiedBy>
  <cp:revision>712</cp:revision>
  <dcterms:created xsi:type="dcterms:W3CDTF">2015-05-07T17:29:00Z</dcterms:created>
  <dcterms:modified xsi:type="dcterms:W3CDTF">2021-02-22T13:22:59Z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